
<file path=[Content_Types].xml><?xml version="1.0" encoding="utf-8"?>
<Types xmlns="http://schemas.openxmlformats.org/package/2006/content-types">
  <Default ContentType="image/jpeg" Extension="jpg"/>
  <Default ContentType="application/xml" Extension="xml"/>
  <Default ContentType="image/png" Extension="png"/>
  <Default ContentType="application/vnd.openxmlformats-officedocument.obfuscatedFont" Extension="odttf"/>
  <Default ContentType="application/vnd.openxmlformats-package.relationships+xml" Extension="rels"/>
  <Override ContentType="application/vnd.openxmlformats-officedocument.presentationml.notesSlide+xml" PartName="/ppt/notesSlides/notesSlide6.xml"/>
  <Override ContentType="application/vnd.openxmlformats-officedocument.presentationml.notesSlide+xml" PartName="/ppt/notesSlides/notesSlide12.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8.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2.xml"/>
  <Override ContentType="application/vnd.openxmlformats-officedocument.presentationml.notesSlide+xml" PartName="/ppt/notesSlides/notesSlide5.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5.xml"/>
  <Override ContentType="application/vnd.openxmlformats-officedocument.presentationml.slideLayout+xml" PartName="/ppt/slideLayouts/slideLayout11.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7.xml"/>
  <Override ContentType="application/vnd.openxmlformats-officedocument.presentationml.slideLayout+xml" PartName="/ppt/slideLayouts/slideLayout9.xml"/>
  <Override ContentType="application/vnd.openxmlformats-officedocument.presentationml.slideLayout+xml" PartName="/ppt/slideLayouts/slideLayout4.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10.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Master+xml" PartName="/ppt/slideMasters/slideMaster1.xml"/>
  <Override ContentType="application/binary" PartName="/ppt/metadata"/>
  <Override ContentType="application/vnd.openxmlformats-officedocument.presentationml.slide+xml" PartName="/ppt/slides/slide12.xml"/>
  <Override ContentType="application/vnd.openxmlformats-officedocument.presentationml.slide+xml" PartName="/ppt/slides/slide4.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6.xml"/>
  <Override ContentType="application/vnd.openxmlformats-officedocument.presentationml.slide+xml" PartName="/ppt/slides/slide9.xml"/>
  <Override ContentType="application/vnd.openxmlformats-officedocument.presentationml.slide+xml" PartName="/ppt/slides/slide5.xml"/>
  <Override ContentType="application/vnd.openxmlformats-officedocument.presentationml.slide+xml" PartName="/ppt/slides/slide8.xml"/>
  <Override ContentType="application/vnd.openxmlformats-officedocument.presentationml.slide+xml" PartName="/ppt/slides/slide7.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strictFirstAndLastChars="0" saveSubsetFonts="1">
  <p:sldMasterIdLst>
    <p:sldMasterId id="2147483648"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Lst>
  <p:sldSz cy="6858000" cx="12192000"/>
  <p:notesSz cx="6858000" cy="9144000"/>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15:clr>
            <a:srgbClr val="747775"/>
          </p15:clr>
        </p15:guide>
      </p15:sldGuideLst>
    </p:ext>
    <p:ext uri="GoogleSlidesCustomDataVersion2">
      <go:slidesCustomData xmlns:go="http://customooxmlschemas.google.com/" r:id="rId18" roundtripDataSignature="AMtx7mhBbmArC+9OY08RPkhK8/a3X5/hsA=="/>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orient="horz"/>
      </p:guideLst>
    </p:cSldViewPr>
  </p:slideViewPr>
</p:viewPr>
</file>

<file path=ppt/_rels/presentation.xml.rels><?xml version="1.0" encoding="UTF-8" standalone="yes"?><Relationships xmlns="http://schemas.openxmlformats.org/package/2006/relationships"><Relationship Id="rId11" Type="http://schemas.openxmlformats.org/officeDocument/2006/relationships/slide" Target="slides/slide6.xml"/><Relationship Id="rId10" Type="http://schemas.openxmlformats.org/officeDocument/2006/relationships/slide" Target="slides/slide5.xml"/><Relationship Id="rId13" Type="http://schemas.openxmlformats.org/officeDocument/2006/relationships/slide" Target="slides/slide8.xml"/><Relationship Id="rId12" Type="http://schemas.openxmlformats.org/officeDocument/2006/relationships/slide" Target="slides/slide7.xml"/><Relationship Id="rId1" Type="http://schemas.openxmlformats.org/officeDocument/2006/relationships/theme" Target="theme/theme2.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15" Type="http://schemas.openxmlformats.org/officeDocument/2006/relationships/slide" Target="slides/slide10.xml"/><Relationship Id="rId14" Type="http://schemas.openxmlformats.org/officeDocument/2006/relationships/slide" Target="slides/slide9.xml"/><Relationship Id="rId17" Type="http://schemas.openxmlformats.org/officeDocument/2006/relationships/slide" Target="slides/slide12.xml"/><Relationship Id="rId16" Type="http://schemas.openxmlformats.org/officeDocument/2006/relationships/slide" Target="slides/slide11.xml"/><Relationship Id="rId5" Type="http://schemas.openxmlformats.org/officeDocument/2006/relationships/notesMaster" Target="notesMasters/notesMaster1.xml"/><Relationship Id="rId6" Type="http://schemas.openxmlformats.org/officeDocument/2006/relationships/slide" Target="slides/slide1.xml"/><Relationship Id="rId18" Type="http://customschemas.google.com/relationships/presentationmetadata" Target="metadata"/><Relationship Id="rId7" Type="http://schemas.openxmlformats.org/officeDocument/2006/relationships/slide" Target="slides/slide2.xml"/><Relationship Id="rId8" Type="http://schemas.openxmlformats.org/officeDocument/2006/relationships/slide" Target="slides/slide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1pPr>
            <a:lvl2pPr indent="-298450" lvl="1" marL="9144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2pPr>
            <a:lvl3pPr indent="-298450" lvl="2" marL="13716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3pPr>
            <a:lvl4pPr indent="-298450" lvl="3" marL="18288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4pPr>
            <a:lvl5pPr indent="-298450" lvl="4" marL="22860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5pPr>
            <a:lvl6pPr indent="-298450" lvl="5" marL="27432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6pPr>
            <a:lvl7pPr indent="-298450" lvl="6" marL="32004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7pPr>
            <a:lvl8pPr indent="-298450" lvl="7" marL="36576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8pPr>
            <a:lvl9pPr indent="-298450" lvl="8" marL="41148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8" name="Shape 108"/>
        <p:cNvGrpSpPr/>
        <p:nvPr/>
      </p:nvGrpSpPr>
      <p:grpSpPr>
        <a:xfrm>
          <a:off x="0" y="0"/>
          <a:ext cx="0" cy="0"/>
          <a:chOff x="0" y="0"/>
          <a:chExt cx="0" cy="0"/>
        </a:xfrm>
      </p:grpSpPr>
      <p:sp>
        <p:nvSpPr>
          <p:cNvPr id="109" name="Google Shape;109;g38b31aac10f_0_99: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110" name="Google Shape;110;g38b31aac10f_0_99: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4" name="Shape 114"/>
        <p:cNvGrpSpPr/>
        <p:nvPr/>
      </p:nvGrpSpPr>
      <p:grpSpPr>
        <a:xfrm>
          <a:off x="0" y="0"/>
          <a:ext cx="0" cy="0"/>
          <a:chOff x="0" y="0"/>
          <a:chExt cx="0" cy="0"/>
        </a:xfrm>
      </p:grpSpPr>
      <p:sp>
        <p:nvSpPr>
          <p:cNvPr id="115" name="Google Shape;115;g33cb557662e_1_19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116" name="Google Shape;116;g33cb557662e_1_190: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5" name="Shape 125"/>
        <p:cNvGrpSpPr/>
        <p:nvPr/>
      </p:nvGrpSpPr>
      <p:grpSpPr>
        <a:xfrm>
          <a:off x="0" y="0"/>
          <a:ext cx="0" cy="0"/>
          <a:chOff x="0" y="0"/>
          <a:chExt cx="0" cy="0"/>
        </a:xfrm>
      </p:grpSpPr>
      <p:sp>
        <p:nvSpPr>
          <p:cNvPr id="126" name="Google Shape;126;g339eeba7590_0_25: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127" name="Google Shape;127;g339eeba7590_0_25: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6" name="Shape 136"/>
        <p:cNvGrpSpPr/>
        <p:nvPr/>
      </p:nvGrpSpPr>
      <p:grpSpPr>
        <a:xfrm>
          <a:off x="0" y="0"/>
          <a:ext cx="0" cy="0"/>
          <a:chOff x="0" y="0"/>
          <a:chExt cx="0" cy="0"/>
        </a:xfrm>
      </p:grpSpPr>
      <p:sp>
        <p:nvSpPr>
          <p:cNvPr id="137" name="Google Shape;137;g339eeba7590_0_77: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rPr lang="sv-SE"/>
              <a:t>Fyll i själva</a:t>
            </a:r>
            <a:endParaRPr/>
          </a:p>
        </p:txBody>
      </p:sp>
      <p:sp>
        <p:nvSpPr>
          <p:cNvPr id="138" name="Google Shape;138;g339eeba7590_0_77: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9" name="Shape 149"/>
        <p:cNvGrpSpPr/>
        <p:nvPr/>
      </p:nvGrpSpPr>
      <p:grpSpPr>
        <a:xfrm>
          <a:off x="0" y="0"/>
          <a:ext cx="0" cy="0"/>
          <a:chOff x="0" y="0"/>
          <a:chExt cx="0" cy="0"/>
        </a:xfrm>
      </p:grpSpPr>
      <p:sp>
        <p:nvSpPr>
          <p:cNvPr id="150" name="Google Shape;150;g339eeba7590_0_7: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SzPts val="1100"/>
              <a:buNone/>
            </a:pPr>
            <a:r>
              <a:rPr b="1" lang="sv-SE" sz="1000">
                <a:solidFill>
                  <a:schemeClr val="dk1"/>
                </a:solidFill>
              </a:rPr>
              <a:t>Städrutiner Granvallens omklädningsrum enligt städschema</a:t>
            </a:r>
            <a:endParaRPr b="1" sz="1000">
              <a:solidFill>
                <a:schemeClr val="dk1"/>
              </a:solidFill>
            </a:endParaRPr>
          </a:p>
          <a:p>
            <a:pPr indent="0" lvl="0" marL="0" rtl="0" algn="l">
              <a:lnSpc>
                <a:spcPct val="115000"/>
              </a:lnSpc>
              <a:spcBef>
                <a:spcPts val="800"/>
              </a:spcBef>
              <a:spcAft>
                <a:spcPts val="0"/>
              </a:spcAft>
              <a:buSzPts val="1100"/>
              <a:buNone/>
            </a:pPr>
            <a:r>
              <a:rPr lang="sv-SE" sz="1000">
                <a:solidFill>
                  <a:schemeClr val="dk1"/>
                </a:solidFill>
              </a:rPr>
              <a:t>Det som ska städas är omklädningsrum 1, 2, 3, 4, Bortalag, Hemmalag, Domare samt 7 toaletter i anslutning till omklädningsrummen och två publik-toaletter, 5 duschutrymmen samt korridoren vid tvättstugan. </a:t>
            </a:r>
            <a:endParaRPr sz="1000">
              <a:solidFill>
                <a:schemeClr val="dk1"/>
              </a:solidFill>
            </a:endParaRPr>
          </a:p>
          <a:p>
            <a:pPr indent="-292100" lvl="0" marL="457200" rtl="0" algn="l">
              <a:lnSpc>
                <a:spcPct val="115000"/>
              </a:lnSpc>
              <a:spcBef>
                <a:spcPts val="1200"/>
              </a:spcBef>
              <a:spcAft>
                <a:spcPts val="0"/>
              </a:spcAft>
              <a:buClr>
                <a:schemeClr val="dk1"/>
              </a:buClr>
              <a:buSzPts val="1000"/>
              <a:buAutoNum type="arabicPeriod"/>
            </a:pPr>
            <a:r>
              <a:rPr lang="sv-SE" sz="1000" u="sng">
                <a:solidFill>
                  <a:schemeClr val="dk1"/>
                </a:solidFill>
              </a:rPr>
              <a:t>Omklädningsrummen:</a:t>
            </a:r>
            <a:r>
              <a:rPr lang="sv-SE" sz="1000">
                <a:solidFill>
                  <a:schemeClr val="dk1"/>
                </a:solidFill>
              </a:rPr>
              <a:t> Sopa och våttorka golven, töm papperskorgen, sätt i ny avfallspåse. Om det är smuts på väggar och dörrar gör då rent.</a:t>
            </a:r>
            <a:endParaRPr sz="1000">
              <a:solidFill>
                <a:schemeClr val="dk1"/>
              </a:solidFill>
            </a:endParaRPr>
          </a:p>
          <a:p>
            <a:pPr indent="-292100" lvl="0" marL="457200" rtl="0" algn="l">
              <a:lnSpc>
                <a:spcPct val="115000"/>
              </a:lnSpc>
              <a:spcBef>
                <a:spcPts val="0"/>
              </a:spcBef>
              <a:spcAft>
                <a:spcPts val="0"/>
              </a:spcAft>
              <a:buClr>
                <a:schemeClr val="dk1"/>
              </a:buClr>
              <a:buSzPts val="1000"/>
              <a:buAutoNum type="arabicPeriod"/>
            </a:pPr>
            <a:r>
              <a:rPr lang="sv-SE" sz="1000" u="sng">
                <a:solidFill>
                  <a:schemeClr val="dk1"/>
                </a:solidFill>
              </a:rPr>
              <a:t>Toaletter:</a:t>
            </a:r>
            <a:r>
              <a:rPr lang="sv-SE" sz="1000">
                <a:solidFill>
                  <a:schemeClr val="dk1"/>
                </a:solidFill>
              </a:rPr>
              <a:t> Sopa och våttorka golven, rengör toastol och tvättställ. Om det behövs - torka av spegeln. Töm papperskorgen, kolla så att det finns handdukar och toapapper, om inte - fyll på.</a:t>
            </a:r>
            <a:endParaRPr sz="1000">
              <a:solidFill>
                <a:schemeClr val="dk1"/>
              </a:solidFill>
            </a:endParaRPr>
          </a:p>
          <a:p>
            <a:pPr indent="-292100" lvl="0" marL="457200" rtl="0" algn="l">
              <a:lnSpc>
                <a:spcPct val="115000"/>
              </a:lnSpc>
              <a:spcBef>
                <a:spcPts val="0"/>
              </a:spcBef>
              <a:spcAft>
                <a:spcPts val="0"/>
              </a:spcAft>
              <a:buClr>
                <a:schemeClr val="dk1"/>
              </a:buClr>
              <a:buSzPts val="1000"/>
              <a:buAutoNum type="arabicPeriod"/>
            </a:pPr>
            <a:r>
              <a:rPr lang="sv-SE" sz="1000" u="sng">
                <a:solidFill>
                  <a:schemeClr val="dk1"/>
                </a:solidFill>
              </a:rPr>
              <a:t>Duschutrymmen:</a:t>
            </a:r>
            <a:r>
              <a:rPr lang="sv-SE" sz="1000">
                <a:solidFill>
                  <a:schemeClr val="dk1"/>
                </a:solidFill>
              </a:rPr>
              <a:t> Sopa och våttorka golven. Om det är smuts på väggar och dörrar gör då rent. </a:t>
            </a:r>
            <a:endParaRPr sz="1000">
              <a:solidFill>
                <a:schemeClr val="dk1"/>
              </a:solidFill>
            </a:endParaRPr>
          </a:p>
          <a:p>
            <a:pPr indent="-292100" lvl="0" marL="457200" rtl="0" algn="l">
              <a:lnSpc>
                <a:spcPct val="115000"/>
              </a:lnSpc>
              <a:spcBef>
                <a:spcPts val="0"/>
              </a:spcBef>
              <a:spcAft>
                <a:spcPts val="0"/>
              </a:spcAft>
              <a:buClr>
                <a:schemeClr val="dk1"/>
              </a:buClr>
              <a:buSzPts val="1000"/>
              <a:buAutoNum type="arabicPeriod"/>
            </a:pPr>
            <a:r>
              <a:rPr lang="sv-SE" sz="1000" u="sng">
                <a:solidFill>
                  <a:schemeClr val="dk1"/>
                </a:solidFill>
              </a:rPr>
              <a:t>Korridor:</a:t>
            </a:r>
            <a:r>
              <a:rPr lang="sv-SE" sz="1000">
                <a:solidFill>
                  <a:schemeClr val="dk1"/>
                </a:solidFill>
              </a:rPr>
              <a:t> Sopa och våttorka golven. Om det är smuts på väggar och dörrar gör då rent.</a:t>
            </a:r>
            <a:br>
              <a:rPr lang="sv-SE" sz="1000">
                <a:solidFill>
                  <a:schemeClr val="dk1"/>
                </a:solidFill>
              </a:rPr>
            </a:br>
            <a:br>
              <a:rPr lang="sv-SE" sz="1000">
                <a:solidFill>
                  <a:schemeClr val="dk1"/>
                </a:solidFill>
              </a:rPr>
            </a:br>
            <a:r>
              <a:rPr lang="sv-SE" sz="1000">
                <a:solidFill>
                  <a:schemeClr val="dk1"/>
                </a:solidFill>
              </a:rPr>
              <a:t>Sopborstar och sopskyffel finns i alla omklädningsrum, övrig städutrustning, toapapper och handdukar finns i tvättstugan.</a:t>
            </a:r>
            <a:endParaRPr sz="1000">
              <a:solidFill>
                <a:schemeClr val="dk1"/>
              </a:solidFill>
            </a:endParaRPr>
          </a:p>
          <a:p>
            <a:pPr indent="0" lvl="0" marL="0" rtl="0" algn="l">
              <a:lnSpc>
                <a:spcPct val="115000"/>
              </a:lnSpc>
              <a:spcBef>
                <a:spcPts val="2000"/>
              </a:spcBef>
              <a:spcAft>
                <a:spcPts val="0"/>
              </a:spcAft>
              <a:buSzPts val="1100"/>
              <a:buNone/>
            </a:pPr>
            <a:br>
              <a:rPr lang="sv-SE" sz="1000">
                <a:solidFill>
                  <a:schemeClr val="dk1"/>
                </a:solidFill>
              </a:rPr>
            </a:br>
            <a:r>
              <a:rPr b="1" lang="sv-SE" sz="1000">
                <a:solidFill>
                  <a:schemeClr val="dk1"/>
                </a:solidFill>
              </a:rPr>
              <a:t>Detta ska göras efter träning eller match.</a:t>
            </a:r>
            <a:endParaRPr b="1" sz="1000">
              <a:solidFill>
                <a:schemeClr val="dk1"/>
              </a:solidFill>
            </a:endParaRPr>
          </a:p>
          <a:p>
            <a:pPr indent="-292100" lvl="0" marL="457200" rtl="0" algn="l">
              <a:lnSpc>
                <a:spcPct val="115000"/>
              </a:lnSpc>
              <a:spcBef>
                <a:spcPts val="1200"/>
              </a:spcBef>
              <a:spcAft>
                <a:spcPts val="0"/>
              </a:spcAft>
              <a:buClr>
                <a:schemeClr val="dk1"/>
              </a:buClr>
              <a:buSzPts val="1000"/>
              <a:buAutoNum type="arabicPeriod"/>
            </a:pPr>
            <a:r>
              <a:rPr lang="sv-SE" sz="1000">
                <a:solidFill>
                  <a:schemeClr val="dk1"/>
                </a:solidFill>
              </a:rPr>
              <a:t>Städa omklädningsrummet och toaletten.</a:t>
            </a:r>
            <a:endParaRPr sz="1000">
              <a:solidFill>
                <a:schemeClr val="dk1"/>
              </a:solidFill>
            </a:endParaRPr>
          </a:p>
          <a:p>
            <a:pPr indent="-292100" lvl="0" marL="457200" rtl="0" algn="l">
              <a:lnSpc>
                <a:spcPct val="115000"/>
              </a:lnSpc>
              <a:spcBef>
                <a:spcPts val="0"/>
              </a:spcBef>
              <a:spcAft>
                <a:spcPts val="0"/>
              </a:spcAft>
              <a:buClr>
                <a:schemeClr val="dk1"/>
              </a:buClr>
              <a:buSzPts val="1000"/>
              <a:buAutoNum type="arabicPeriod"/>
            </a:pPr>
            <a:r>
              <a:rPr lang="sv-SE" sz="1000">
                <a:solidFill>
                  <a:schemeClr val="dk1"/>
                </a:solidFill>
              </a:rPr>
              <a:t>Om det behövs - töm papperskorgarna och sätt i ny avfallspåse.</a:t>
            </a:r>
            <a:endParaRPr sz="1000">
              <a:solidFill>
                <a:schemeClr val="dk1"/>
              </a:solidFill>
            </a:endParaRPr>
          </a:p>
          <a:p>
            <a:pPr indent="-292100" lvl="0" marL="457200" rtl="0" algn="l">
              <a:lnSpc>
                <a:spcPct val="115000"/>
              </a:lnSpc>
              <a:spcBef>
                <a:spcPts val="0"/>
              </a:spcBef>
              <a:spcAft>
                <a:spcPts val="0"/>
              </a:spcAft>
              <a:buClr>
                <a:schemeClr val="dk1"/>
              </a:buClr>
              <a:buSzPts val="1000"/>
              <a:buAutoNum type="arabicPeriod"/>
            </a:pPr>
            <a:r>
              <a:rPr lang="sv-SE" sz="1000">
                <a:solidFill>
                  <a:schemeClr val="dk1"/>
                </a:solidFill>
              </a:rPr>
              <a:t>Om det behövs - fyll på toapapper och handdukspapper, samt se till så det är låst.</a:t>
            </a:r>
            <a:endParaRPr sz="1000">
              <a:solidFill>
                <a:schemeClr val="dk1"/>
              </a:solidFill>
            </a:endParaRPr>
          </a:p>
          <a:p>
            <a:pPr indent="-292100" lvl="0" marL="457200" rtl="0" algn="l">
              <a:lnSpc>
                <a:spcPct val="115000"/>
              </a:lnSpc>
              <a:spcBef>
                <a:spcPts val="0"/>
              </a:spcBef>
              <a:spcAft>
                <a:spcPts val="0"/>
              </a:spcAft>
              <a:buClr>
                <a:schemeClr val="dk1"/>
              </a:buClr>
              <a:buSzPts val="1000"/>
              <a:buAutoNum type="arabicPeriod"/>
            </a:pPr>
            <a:r>
              <a:rPr lang="sv-SE" sz="1000">
                <a:solidFill>
                  <a:schemeClr val="dk1"/>
                </a:solidFill>
              </a:rPr>
              <a:t>Om man har öppnat publiktoaletterna, kolla så att det är rent, om det behövs - töm papperskorgarna, sätt i ny avfallspåse och fyll på toapapper och handdukspapper, samt lås.</a:t>
            </a:r>
            <a:endParaRPr sz="1000">
              <a:solidFill>
                <a:schemeClr val="dk1"/>
              </a:solidFill>
            </a:endParaRPr>
          </a:p>
          <a:p>
            <a:pPr indent="-292100" lvl="0" marL="457200" rtl="0" algn="l">
              <a:lnSpc>
                <a:spcPct val="115000"/>
              </a:lnSpc>
              <a:spcBef>
                <a:spcPts val="0"/>
              </a:spcBef>
              <a:spcAft>
                <a:spcPts val="0"/>
              </a:spcAft>
              <a:buClr>
                <a:schemeClr val="dk1"/>
              </a:buClr>
              <a:buSzPts val="1000"/>
              <a:buAutoNum type="arabicPeriod"/>
            </a:pPr>
            <a:r>
              <a:rPr lang="sv-SE" sz="1000">
                <a:solidFill>
                  <a:schemeClr val="dk1"/>
                </a:solidFill>
              </a:rPr>
              <a:t>Flytta målen så att de inte står inom robotarnas klippområde.</a:t>
            </a:r>
            <a:endParaRPr sz="1000">
              <a:solidFill>
                <a:schemeClr val="dk1"/>
              </a:solidFill>
            </a:endParaRPr>
          </a:p>
          <a:p>
            <a:pPr indent="-292100" lvl="0" marL="457200" rtl="0" algn="l">
              <a:lnSpc>
                <a:spcPct val="115000"/>
              </a:lnSpc>
              <a:spcBef>
                <a:spcPts val="0"/>
              </a:spcBef>
              <a:spcAft>
                <a:spcPts val="0"/>
              </a:spcAft>
              <a:buClr>
                <a:schemeClr val="dk1"/>
              </a:buClr>
              <a:buSzPts val="1000"/>
              <a:buAutoNum type="arabicPeriod"/>
            </a:pPr>
            <a:r>
              <a:rPr lang="sv-SE" sz="1000">
                <a:solidFill>
                  <a:schemeClr val="dk1"/>
                </a:solidFill>
              </a:rPr>
              <a:t>Om det ligger skräp ute - plocka upp det. Om det behövs - töm papperskorgarna (de som är ute) och sätt i ny avfallspåse. </a:t>
            </a:r>
            <a:endParaRPr sz="1000">
              <a:solidFill>
                <a:schemeClr val="dk1"/>
              </a:solidFill>
            </a:endParaRPr>
          </a:p>
          <a:p>
            <a:pPr indent="0" lvl="0" marL="0" rtl="0" algn="l">
              <a:lnSpc>
                <a:spcPct val="115000"/>
              </a:lnSpc>
              <a:spcBef>
                <a:spcPts val="2000"/>
              </a:spcBef>
              <a:spcAft>
                <a:spcPts val="0"/>
              </a:spcAft>
              <a:buClr>
                <a:schemeClr val="dk1"/>
              </a:buClr>
              <a:buSzPts val="1100"/>
              <a:buFont typeface="Arial"/>
              <a:buNone/>
            </a:pPr>
            <a:r>
              <a:t/>
            </a:r>
            <a:endParaRPr sz="1000">
              <a:solidFill>
                <a:schemeClr val="dk1"/>
              </a:solidFill>
            </a:endParaRPr>
          </a:p>
          <a:p>
            <a:pPr indent="0" lvl="0" marL="0" rtl="0" algn="l">
              <a:lnSpc>
                <a:spcPct val="100000"/>
              </a:lnSpc>
              <a:spcBef>
                <a:spcPts val="800"/>
              </a:spcBef>
              <a:spcAft>
                <a:spcPts val="0"/>
              </a:spcAft>
              <a:buSzPts val="1100"/>
              <a:buNone/>
            </a:pPr>
            <a:r>
              <a:t/>
            </a:r>
            <a:endParaRPr/>
          </a:p>
        </p:txBody>
      </p:sp>
      <p:sp>
        <p:nvSpPr>
          <p:cNvPr id="151" name="Google Shape;151;g339eeba7590_0_7: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0" name="Shape 160"/>
        <p:cNvGrpSpPr/>
        <p:nvPr/>
      </p:nvGrpSpPr>
      <p:grpSpPr>
        <a:xfrm>
          <a:off x="0" y="0"/>
          <a:ext cx="0" cy="0"/>
          <a:chOff x="0" y="0"/>
          <a:chExt cx="0" cy="0"/>
        </a:xfrm>
      </p:grpSpPr>
      <p:sp>
        <p:nvSpPr>
          <p:cNvPr id="161" name="Google Shape;161;g3d4c9c33991_0_7: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rPr b="1" lang="sv-SE" sz="1000">
                <a:solidFill>
                  <a:schemeClr val="dk1"/>
                </a:solidFill>
              </a:rPr>
              <a:t>Nisses fotbollscamp</a:t>
            </a:r>
            <a:endParaRPr b="1" sz="1000">
              <a:solidFill>
                <a:schemeClr val="dk1"/>
              </a:solidFill>
            </a:endParaRPr>
          </a:p>
          <a:p>
            <a:pPr indent="0" lvl="0" marL="0" rtl="0" algn="l">
              <a:lnSpc>
                <a:spcPct val="115000"/>
              </a:lnSpc>
              <a:spcBef>
                <a:spcPts val="2000"/>
              </a:spcBef>
              <a:spcAft>
                <a:spcPts val="0"/>
              </a:spcAft>
              <a:buClr>
                <a:schemeClr val="dk1"/>
              </a:buClr>
              <a:buSzPts val="1100"/>
              <a:buFont typeface="Arial"/>
              <a:buNone/>
            </a:pPr>
            <a:r>
              <a:rPr lang="sv-SE" sz="1200">
                <a:solidFill>
                  <a:schemeClr val="dk1"/>
                </a:solidFill>
              </a:rPr>
              <a:t>Gransholms IF bjuder in till två härliga dagar fyllda med fotboll, gemenskap och glädje för alla barn och ungdomar födda 2013-2020. Dagen är uppdelad i tre träningspass med paus för fruktstund &amp; lunch. </a:t>
            </a:r>
            <a:endParaRPr sz="1200">
              <a:solidFill>
                <a:schemeClr val="dk1"/>
              </a:solidFill>
            </a:endParaRPr>
          </a:p>
          <a:p>
            <a:pPr indent="0" lvl="0" marL="0" rtl="0" algn="l">
              <a:lnSpc>
                <a:spcPct val="115000"/>
              </a:lnSpc>
              <a:spcBef>
                <a:spcPts val="2000"/>
              </a:spcBef>
              <a:spcAft>
                <a:spcPts val="0"/>
              </a:spcAft>
              <a:buClr>
                <a:schemeClr val="dk1"/>
              </a:buClr>
              <a:buSzPts val="1100"/>
              <a:buFont typeface="Arial"/>
              <a:buNone/>
            </a:pPr>
            <a:r>
              <a:rPr lang="sv-SE" sz="1200">
                <a:solidFill>
                  <a:schemeClr val="dk1"/>
                </a:solidFill>
              </a:rPr>
              <a:t>I år kommer campen att heta Nisses fotbollscamp – efter en älskad eldsjäl i föreningen som betytt mycket för oss alla.</a:t>
            </a:r>
            <a:endParaRPr sz="1200">
              <a:solidFill>
                <a:schemeClr val="dk1"/>
              </a:solidFill>
            </a:endParaRPr>
          </a:p>
          <a:p>
            <a:pPr indent="0" lvl="0" marL="0" rtl="0" algn="l">
              <a:lnSpc>
                <a:spcPct val="115000"/>
              </a:lnSpc>
              <a:spcBef>
                <a:spcPts val="2000"/>
              </a:spcBef>
              <a:spcAft>
                <a:spcPts val="0"/>
              </a:spcAft>
              <a:buClr>
                <a:schemeClr val="dk1"/>
              </a:buClr>
              <a:buSzPts val="1100"/>
              <a:buFont typeface="Arial"/>
              <a:buNone/>
            </a:pPr>
            <a:r>
              <a:rPr lang="sv-SE" sz="1200">
                <a:solidFill>
                  <a:schemeClr val="dk1"/>
                </a:solidFill>
              </a:rPr>
              <a:t>När: 13–14 juni</a:t>
            </a:r>
            <a:br>
              <a:rPr lang="sv-SE" sz="1200">
                <a:solidFill>
                  <a:schemeClr val="dk1"/>
                </a:solidFill>
              </a:rPr>
            </a:br>
            <a:r>
              <a:rPr lang="sv-SE" sz="1200">
                <a:solidFill>
                  <a:schemeClr val="dk1"/>
                </a:solidFill>
              </a:rPr>
              <a:t>Tid: 09.00–14.00</a:t>
            </a:r>
            <a:br>
              <a:rPr lang="sv-SE" sz="1200">
                <a:solidFill>
                  <a:schemeClr val="dk1"/>
                </a:solidFill>
              </a:rPr>
            </a:br>
            <a:r>
              <a:rPr lang="sv-SE" sz="1200">
                <a:solidFill>
                  <a:schemeClr val="dk1"/>
                </a:solidFill>
              </a:rPr>
              <a:t>Mat: Lunch och fika ingår</a:t>
            </a:r>
            <a:br>
              <a:rPr lang="sv-SE" sz="1200">
                <a:solidFill>
                  <a:schemeClr val="dk1"/>
                </a:solidFill>
              </a:rPr>
            </a:br>
            <a:r>
              <a:rPr lang="sv-SE" sz="1200">
                <a:solidFill>
                  <a:schemeClr val="dk1"/>
                </a:solidFill>
              </a:rPr>
              <a:t>Plats: Granvallen</a:t>
            </a:r>
            <a:endParaRPr sz="1200">
              <a:solidFill>
                <a:schemeClr val="dk1"/>
              </a:solidFill>
            </a:endParaRPr>
          </a:p>
          <a:p>
            <a:pPr indent="0" lvl="0" marL="0" rtl="0" algn="l">
              <a:lnSpc>
                <a:spcPct val="115000"/>
              </a:lnSpc>
              <a:spcBef>
                <a:spcPts val="2000"/>
              </a:spcBef>
              <a:spcAft>
                <a:spcPts val="0"/>
              </a:spcAft>
              <a:buClr>
                <a:schemeClr val="dk1"/>
              </a:buClr>
              <a:buSzPts val="1100"/>
              <a:buFont typeface="Arial"/>
              <a:buNone/>
            </a:pPr>
            <a:r>
              <a:rPr lang="sv-SE" sz="1200">
                <a:solidFill>
                  <a:schemeClr val="dk1"/>
                </a:solidFill>
              </a:rPr>
              <a:t>Varje deltagare får efter campen med sig en fotboll, vattenflaska med sig hem. </a:t>
            </a:r>
            <a:br>
              <a:rPr lang="sv-SE" sz="1200">
                <a:solidFill>
                  <a:schemeClr val="dk1"/>
                </a:solidFill>
              </a:rPr>
            </a:br>
            <a:r>
              <a:rPr lang="sv-SE" sz="1200">
                <a:solidFill>
                  <a:schemeClr val="dk1"/>
                </a:solidFill>
              </a:rPr>
              <a:t>Avgift 500kr - anmäl dig innan 1/5</a:t>
            </a:r>
            <a:endParaRPr sz="1300">
              <a:solidFill>
                <a:srgbClr val="E1E7EA"/>
              </a:solidFill>
              <a:highlight>
                <a:srgbClr val="007A35"/>
              </a:highlight>
            </a:endParaRPr>
          </a:p>
          <a:p>
            <a:pPr indent="0" lvl="0" marL="0" rtl="0" algn="l">
              <a:lnSpc>
                <a:spcPct val="115000"/>
              </a:lnSpc>
              <a:spcBef>
                <a:spcPts val="2000"/>
              </a:spcBef>
              <a:spcAft>
                <a:spcPts val="0"/>
              </a:spcAft>
              <a:buClr>
                <a:schemeClr val="dk1"/>
              </a:buClr>
              <a:buSzPts val="1100"/>
              <a:buFont typeface="Arial"/>
              <a:buNone/>
            </a:pPr>
            <a:r>
              <a:t/>
            </a:r>
            <a:endParaRPr sz="1000">
              <a:solidFill>
                <a:schemeClr val="dk1"/>
              </a:solidFill>
            </a:endParaRPr>
          </a:p>
          <a:p>
            <a:pPr indent="0" lvl="0" marL="0" rtl="0" algn="l">
              <a:lnSpc>
                <a:spcPct val="100000"/>
              </a:lnSpc>
              <a:spcBef>
                <a:spcPts val="800"/>
              </a:spcBef>
              <a:spcAft>
                <a:spcPts val="0"/>
              </a:spcAft>
              <a:buSzPts val="1100"/>
              <a:buNone/>
            </a:pPr>
            <a:r>
              <a:t/>
            </a:r>
            <a:endParaRPr/>
          </a:p>
        </p:txBody>
      </p:sp>
      <p:sp>
        <p:nvSpPr>
          <p:cNvPr id="162" name="Google Shape;162;g3d4c9c33991_0_7: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5" name="Shape 165"/>
        <p:cNvGrpSpPr/>
        <p:nvPr/>
      </p:nvGrpSpPr>
      <p:grpSpPr>
        <a:xfrm>
          <a:off x="0" y="0"/>
          <a:ext cx="0" cy="0"/>
          <a:chOff x="0" y="0"/>
          <a:chExt cx="0" cy="0"/>
        </a:xfrm>
      </p:grpSpPr>
      <p:sp>
        <p:nvSpPr>
          <p:cNvPr id="166" name="Google Shape;166;g38b31aac10f_0_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rPr lang="sv-SE"/>
              <a:t>Lag in spelschema när det finns</a:t>
            </a:r>
            <a:endParaRPr/>
          </a:p>
        </p:txBody>
      </p:sp>
      <p:sp>
        <p:nvSpPr>
          <p:cNvPr id="167" name="Google Shape;167;g38b31aac10f_0_0: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2" name="Shape 172"/>
        <p:cNvGrpSpPr/>
        <p:nvPr/>
      </p:nvGrpSpPr>
      <p:grpSpPr>
        <a:xfrm>
          <a:off x="0" y="0"/>
          <a:ext cx="0" cy="0"/>
          <a:chOff x="0" y="0"/>
          <a:chExt cx="0" cy="0"/>
        </a:xfrm>
      </p:grpSpPr>
      <p:sp>
        <p:nvSpPr>
          <p:cNvPr id="173" name="Google Shape;173;g339eeba7590_0_37: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174" name="Google Shape;174;g339eeba7590_0_37: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2" name="Shape 182"/>
        <p:cNvGrpSpPr/>
        <p:nvPr/>
      </p:nvGrpSpPr>
      <p:grpSpPr>
        <a:xfrm>
          <a:off x="0" y="0"/>
          <a:ext cx="0" cy="0"/>
          <a:chOff x="0" y="0"/>
          <a:chExt cx="0" cy="0"/>
        </a:xfrm>
      </p:grpSpPr>
      <p:sp>
        <p:nvSpPr>
          <p:cNvPr id="183" name="Google Shape;183;g339eeba7590_0_1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184" name="Google Shape;184;g339eeba7590_0_13: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7" name="Shape 187"/>
        <p:cNvGrpSpPr/>
        <p:nvPr/>
      </p:nvGrpSpPr>
      <p:grpSpPr>
        <a:xfrm>
          <a:off x="0" y="0"/>
          <a:ext cx="0" cy="0"/>
          <a:chOff x="0" y="0"/>
          <a:chExt cx="0" cy="0"/>
        </a:xfrm>
      </p:grpSpPr>
      <p:sp>
        <p:nvSpPr>
          <p:cNvPr id="188" name="Google Shape;188;g3d3b4fb1ffb_0_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189" name="Google Shape;189;g3d3b4fb1ffb_0_0: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2" name="Shape 192"/>
        <p:cNvGrpSpPr/>
        <p:nvPr/>
      </p:nvGrpSpPr>
      <p:grpSpPr>
        <a:xfrm>
          <a:off x="0" y="0"/>
          <a:ext cx="0" cy="0"/>
          <a:chOff x="0" y="0"/>
          <a:chExt cx="0" cy="0"/>
        </a:xfrm>
      </p:grpSpPr>
      <p:sp>
        <p:nvSpPr>
          <p:cNvPr id="193" name="Google Shape;193;g2e3c4692ff9_0_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194" name="Google Shape;194;g2e3c4692ff9_0_1: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7" name="Shape 197"/>
        <p:cNvGrpSpPr/>
        <p:nvPr/>
      </p:nvGrpSpPr>
      <p:grpSpPr>
        <a:xfrm>
          <a:off x="0" y="0"/>
          <a:ext cx="0" cy="0"/>
          <a:chOff x="0" y="0"/>
          <a:chExt cx="0" cy="0"/>
        </a:xfrm>
      </p:grpSpPr>
      <p:sp>
        <p:nvSpPr>
          <p:cNvPr id="198" name="Google Shape;198;g33cb557662e_1_215: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6000"/>
              <a:buFont typeface="Arial"/>
              <a:buNone/>
            </a:pPr>
            <a:r>
              <a:rPr lang="sv-SE" sz="3600">
                <a:solidFill>
                  <a:schemeClr val="dk1"/>
                </a:solidFill>
                <a:latin typeface="Avenir"/>
                <a:ea typeface="Avenir"/>
                <a:cs typeface="Avenir"/>
                <a:sym typeface="Avenir"/>
              </a:rPr>
              <a:t>Så bidrar du</a:t>
            </a:r>
            <a:endParaRPr sz="3600">
              <a:solidFill>
                <a:schemeClr val="dk1"/>
              </a:solidFill>
              <a:latin typeface="Avenir"/>
              <a:ea typeface="Avenir"/>
              <a:cs typeface="Avenir"/>
              <a:sym typeface="Avenir"/>
            </a:endParaRPr>
          </a:p>
          <a:p>
            <a:pPr indent="0" lvl="0" marL="0" rtl="0" algn="l">
              <a:lnSpc>
                <a:spcPct val="100000"/>
              </a:lnSpc>
              <a:spcBef>
                <a:spcPts val="0"/>
              </a:spcBef>
              <a:spcAft>
                <a:spcPts val="0"/>
              </a:spcAft>
              <a:buClr>
                <a:schemeClr val="dk1"/>
              </a:buClr>
              <a:buSzPts val="6000"/>
              <a:buFont typeface="Arial"/>
              <a:buNone/>
            </a:pPr>
            <a:br>
              <a:rPr lang="sv-SE" sz="1400">
                <a:solidFill>
                  <a:schemeClr val="dk1"/>
                </a:solidFill>
                <a:latin typeface="Avenir"/>
                <a:ea typeface="Avenir"/>
                <a:cs typeface="Avenir"/>
                <a:sym typeface="Avenir"/>
              </a:rPr>
            </a:br>
            <a:r>
              <a:rPr lang="sv-SE" sz="1400">
                <a:solidFill>
                  <a:schemeClr val="dk1"/>
                </a:solidFill>
              </a:rPr>
              <a:t>Ditt ansvar som förälder Du är ju ditt barns största fanclub och det viktigaste för oss som ledare är att barnen hittar glädjen i idrottande och har kul tillsammans med sina kompisar, men än målen som går in. Nu när barnen fortfarande är så små vill vi gärna att ni är med på cuperna för att stötta med mat, dryck och hejarop.</a:t>
            </a:r>
            <a:endParaRPr sz="1400">
              <a:solidFill>
                <a:schemeClr val="dk1"/>
              </a:solidFill>
            </a:endParaRPr>
          </a:p>
          <a:p>
            <a:pPr indent="0" lvl="0" marL="0" rtl="0" algn="l">
              <a:lnSpc>
                <a:spcPct val="100000"/>
              </a:lnSpc>
              <a:spcBef>
                <a:spcPts val="0"/>
              </a:spcBef>
              <a:spcAft>
                <a:spcPts val="0"/>
              </a:spcAft>
              <a:buClr>
                <a:schemeClr val="dk1"/>
              </a:buClr>
              <a:buSzPts val="6000"/>
              <a:buFont typeface="Arial"/>
              <a:buNone/>
            </a:pPr>
            <a:r>
              <a:t/>
            </a:r>
            <a:endParaRPr sz="3600">
              <a:solidFill>
                <a:schemeClr val="dk1"/>
              </a:solidFill>
              <a:latin typeface="Avenir"/>
              <a:ea typeface="Avenir"/>
              <a:cs typeface="Avenir"/>
              <a:sym typeface="Avenir"/>
            </a:endParaRPr>
          </a:p>
          <a:p>
            <a:pPr indent="0" lvl="0" marL="0" rtl="0" algn="l">
              <a:lnSpc>
                <a:spcPct val="100000"/>
              </a:lnSpc>
              <a:spcBef>
                <a:spcPts val="0"/>
              </a:spcBef>
              <a:spcAft>
                <a:spcPts val="0"/>
              </a:spcAft>
              <a:buClr>
                <a:schemeClr val="dk1"/>
              </a:buClr>
              <a:buSzPts val="6000"/>
              <a:buFont typeface="Arial"/>
              <a:buNone/>
            </a:pPr>
            <a:r>
              <a:rPr b="1" lang="sv-SE" sz="1600">
                <a:solidFill>
                  <a:schemeClr val="dk1"/>
                </a:solidFill>
              </a:rPr>
              <a:t>Tänk på att: </a:t>
            </a:r>
            <a:br>
              <a:rPr lang="sv-SE" sz="1600">
                <a:solidFill>
                  <a:schemeClr val="dk1"/>
                </a:solidFill>
              </a:rPr>
            </a:br>
            <a:r>
              <a:rPr lang="sv-SE" sz="1400">
                <a:solidFill>
                  <a:schemeClr val="dk1"/>
                </a:solidFill>
              </a:rPr>
              <a:t>Det är barn som spelar</a:t>
            </a:r>
            <a:br>
              <a:rPr lang="sv-SE" sz="1400">
                <a:solidFill>
                  <a:schemeClr val="dk1"/>
                </a:solidFill>
              </a:rPr>
            </a:br>
            <a:r>
              <a:rPr lang="sv-SE" sz="1400">
                <a:solidFill>
                  <a:schemeClr val="dk1"/>
                </a:solidFill>
              </a:rPr>
              <a:t>Barn idrottar för att det är roligt</a:t>
            </a:r>
            <a:br>
              <a:rPr lang="sv-SE" sz="1400">
                <a:solidFill>
                  <a:schemeClr val="dk1"/>
                </a:solidFill>
              </a:rPr>
            </a:br>
            <a:r>
              <a:rPr lang="sv-SE" sz="1400">
                <a:solidFill>
                  <a:schemeClr val="dk1"/>
                </a:solidFill>
              </a:rPr>
              <a:t>Barnen och domaren är under utbildning</a:t>
            </a:r>
            <a:endParaRPr sz="1400">
              <a:solidFill>
                <a:schemeClr val="dk1"/>
              </a:solidFill>
            </a:endParaRPr>
          </a:p>
          <a:p>
            <a:pPr indent="0" lvl="0" marL="0" rtl="0" algn="l">
              <a:lnSpc>
                <a:spcPct val="100000"/>
              </a:lnSpc>
              <a:spcBef>
                <a:spcPts val="0"/>
              </a:spcBef>
              <a:spcAft>
                <a:spcPts val="0"/>
              </a:spcAft>
              <a:buClr>
                <a:schemeClr val="dk1"/>
              </a:buClr>
              <a:buSzPts val="6000"/>
              <a:buFont typeface="Arial"/>
              <a:buNone/>
            </a:pPr>
            <a:r>
              <a:rPr lang="sv-SE" sz="1400">
                <a:solidFill>
                  <a:schemeClr val="dk1"/>
                </a:solidFill>
              </a:rPr>
              <a:t>Din viktigaste uppgift är att vara en förbebild</a:t>
            </a:r>
            <a:br>
              <a:rPr lang="sv-SE" sz="1400">
                <a:solidFill>
                  <a:schemeClr val="dk1"/>
                </a:solidFill>
              </a:rPr>
            </a:br>
            <a:r>
              <a:rPr lang="sv-SE" sz="1400">
                <a:solidFill>
                  <a:schemeClr val="dk1"/>
                </a:solidFill>
              </a:rPr>
              <a:t>Barn lär sig genom att härma andra</a:t>
            </a:r>
            <a:endParaRPr sz="1400">
              <a:solidFill>
                <a:schemeClr val="dk1"/>
              </a:solidFill>
            </a:endParaRPr>
          </a:p>
          <a:p>
            <a:pPr indent="0" lvl="0" marL="0" rtl="0" algn="l">
              <a:lnSpc>
                <a:spcPct val="100000"/>
              </a:lnSpc>
              <a:spcBef>
                <a:spcPts val="0"/>
              </a:spcBef>
              <a:spcAft>
                <a:spcPts val="0"/>
              </a:spcAft>
              <a:buClr>
                <a:schemeClr val="dk1"/>
              </a:buClr>
              <a:buSzPts val="6000"/>
              <a:buFont typeface="Arial"/>
              <a:buNone/>
            </a:pPr>
            <a:r>
              <a:rPr lang="sv-SE" sz="1400">
                <a:solidFill>
                  <a:schemeClr val="dk1"/>
                </a:solidFill>
              </a:rPr>
              <a:t>Uppmuntra barnens försök och stävan</a:t>
            </a:r>
            <a:endParaRPr sz="1400">
              <a:solidFill>
                <a:schemeClr val="dk1"/>
              </a:solidFill>
            </a:endParaRPr>
          </a:p>
          <a:p>
            <a:pPr indent="0" lvl="0" marL="0" rtl="0" algn="l">
              <a:lnSpc>
                <a:spcPct val="100000"/>
              </a:lnSpc>
              <a:spcBef>
                <a:spcPts val="0"/>
              </a:spcBef>
              <a:spcAft>
                <a:spcPts val="0"/>
              </a:spcAft>
              <a:buClr>
                <a:schemeClr val="dk1"/>
              </a:buClr>
              <a:buSzPts val="6000"/>
              <a:buFont typeface="Arial"/>
              <a:buNone/>
            </a:pPr>
            <a:r>
              <a:rPr lang="sv-SE" sz="1400">
                <a:solidFill>
                  <a:schemeClr val="dk1"/>
                </a:solidFill>
              </a:rPr>
              <a:t>Matchen är ett tillfälle att lära sig</a:t>
            </a:r>
            <a:br>
              <a:rPr lang="sv-SE" sz="1400">
                <a:solidFill>
                  <a:schemeClr val="dk1"/>
                </a:solidFill>
              </a:rPr>
            </a:br>
            <a:endParaRPr/>
          </a:p>
        </p:txBody>
      </p:sp>
      <p:sp>
        <p:nvSpPr>
          <p:cNvPr id="199" name="Google Shape;199;g33cb557662e_1_215: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9.png"/><Relationship Id="rId3" Type="http://schemas.openxmlformats.org/officeDocument/2006/relationships/image" Target="../media/image1.png"/><Relationship Id="rId4" Type="http://schemas.openxmlformats.org/officeDocument/2006/relationships/image" Target="../media/image7.png"/><Relationship Id="rId5"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2.png"/><Relationship Id="rId3" Type="http://schemas.openxmlformats.org/officeDocument/2006/relationships/image" Target="../media/image7.png"/><Relationship Id="rId4" Type="http://schemas.openxmlformats.org/officeDocument/2006/relationships/image" Target="../media/image3.png"/></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7.png"/><Relationship Id="rId3" Type="http://schemas.openxmlformats.org/officeDocument/2006/relationships/image" Target="../media/image12.png"/><Relationship Id="rId4" Type="http://schemas.openxmlformats.org/officeDocument/2006/relationships/image" Target="../media/image3.png"/><Relationship Id="rId5" Type="http://schemas.openxmlformats.org/officeDocument/2006/relationships/image" Target="../media/image7.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0.jpg"/><Relationship Id="rId3" Type="http://schemas.openxmlformats.org/officeDocument/2006/relationships/image" Target="../media/image12.png"/><Relationship Id="rId4" Type="http://schemas.openxmlformats.org/officeDocument/2006/relationships/image" Target="../media/image3.png"/><Relationship Id="rId5" Type="http://schemas.openxmlformats.org/officeDocument/2006/relationships/image" Target="../media/image7.png"/></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Rubrikbild" type="title">
  <p:cSld name="TITLE">
    <p:spTree>
      <p:nvGrpSpPr>
        <p:cNvPr id="11" name="Shape 11"/>
        <p:cNvGrpSpPr/>
        <p:nvPr/>
      </p:nvGrpSpPr>
      <p:grpSpPr>
        <a:xfrm>
          <a:off x="0" y="0"/>
          <a:ext cx="0" cy="0"/>
          <a:chOff x="0" y="0"/>
          <a:chExt cx="0" cy="0"/>
        </a:xfrm>
      </p:grpSpPr>
      <p:pic>
        <p:nvPicPr>
          <p:cNvPr id="12" name="Google Shape;12;p14"/>
          <p:cNvPicPr preferRelativeResize="0"/>
          <p:nvPr/>
        </p:nvPicPr>
        <p:blipFill rotWithShape="1">
          <a:blip r:embed="rId2">
            <a:alphaModFix/>
          </a:blip>
          <a:srcRect b="0" l="17912" r="68391" t="0"/>
          <a:stretch/>
        </p:blipFill>
        <p:spPr>
          <a:xfrm>
            <a:off x="10597300" y="0"/>
            <a:ext cx="1669826" cy="6858000"/>
          </a:xfrm>
          <a:prstGeom prst="rect">
            <a:avLst/>
          </a:prstGeom>
          <a:noFill/>
          <a:ln>
            <a:noFill/>
          </a:ln>
        </p:spPr>
      </p:pic>
      <p:pic>
        <p:nvPicPr>
          <p:cNvPr id="13" name="Google Shape;13;p14"/>
          <p:cNvPicPr preferRelativeResize="0"/>
          <p:nvPr/>
        </p:nvPicPr>
        <p:blipFill rotWithShape="1">
          <a:blip r:embed="rId3">
            <a:alphaModFix/>
          </a:blip>
          <a:srcRect b="3113" l="0" r="0" t="54414"/>
          <a:stretch/>
        </p:blipFill>
        <p:spPr>
          <a:xfrm>
            <a:off x="905150" y="0"/>
            <a:ext cx="11361975" cy="6857999"/>
          </a:xfrm>
          <a:prstGeom prst="rect">
            <a:avLst/>
          </a:prstGeom>
          <a:noFill/>
          <a:ln>
            <a:noFill/>
          </a:ln>
        </p:spPr>
      </p:pic>
      <p:pic>
        <p:nvPicPr>
          <p:cNvPr id="14" name="Google Shape;14;p14"/>
          <p:cNvPicPr preferRelativeResize="0"/>
          <p:nvPr/>
        </p:nvPicPr>
        <p:blipFill rotWithShape="1">
          <a:blip r:embed="rId4">
            <a:alphaModFix/>
          </a:blip>
          <a:srcRect b="0" l="0" r="0" t="5123"/>
          <a:stretch/>
        </p:blipFill>
        <p:spPr>
          <a:xfrm>
            <a:off x="0" y="0"/>
            <a:ext cx="7162598" cy="2724226"/>
          </a:xfrm>
          <a:prstGeom prst="rect">
            <a:avLst/>
          </a:prstGeom>
          <a:noFill/>
          <a:ln>
            <a:noFill/>
          </a:ln>
        </p:spPr>
      </p:pic>
      <p:sp>
        <p:nvSpPr>
          <p:cNvPr id="15" name="Google Shape;15;p14"/>
          <p:cNvSpPr txBox="1"/>
          <p:nvPr>
            <p:ph type="ctrTitle"/>
          </p:nvPr>
        </p:nvSpPr>
        <p:spPr>
          <a:xfrm>
            <a:off x="1524000" y="1122363"/>
            <a:ext cx="9144000" cy="2387600"/>
          </a:xfrm>
          <a:prstGeom prst="rect">
            <a:avLst/>
          </a:prstGeom>
          <a:noFill/>
          <a:ln>
            <a:noFill/>
          </a:ln>
        </p:spPr>
        <p:txBody>
          <a:bodyPr anchorCtr="0" anchor="b" bIns="45700" lIns="91425" spcFirstLastPara="1" rIns="91425" wrap="square" tIns="45700">
            <a:noAutofit/>
          </a:bodyPr>
          <a:lstStyle>
            <a:lvl1pPr lvl="0" algn="ctr">
              <a:lnSpc>
                <a:spcPct val="90000"/>
              </a:lnSpc>
              <a:spcBef>
                <a:spcPts val="0"/>
              </a:spcBef>
              <a:spcAft>
                <a:spcPts val="0"/>
              </a:spcAft>
              <a:buClr>
                <a:schemeClr val="dk1"/>
              </a:buClr>
              <a:buSzPts val="6000"/>
              <a:buFont typeface="Avenir"/>
              <a:buNone/>
              <a:defRPr sz="6000">
                <a:latin typeface="Avenir"/>
                <a:ea typeface="Avenir"/>
                <a:cs typeface="Avenir"/>
                <a:sym typeface="Avenir"/>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6" name="Google Shape;16;p14"/>
          <p:cNvSpPr txBox="1"/>
          <p:nvPr>
            <p:ph idx="1" type="subTitle"/>
          </p:nvPr>
        </p:nvSpPr>
        <p:spPr>
          <a:xfrm>
            <a:off x="1524000" y="3602038"/>
            <a:ext cx="9144000" cy="1655762"/>
          </a:xfrm>
          <a:prstGeom prst="rect">
            <a:avLst/>
          </a:prstGeom>
          <a:noFill/>
          <a:ln>
            <a:noFill/>
          </a:ln>
        </p:spPr>
        <p:txBody>
          <a:bodyPr anchorCtr="0" anchor="t" bIns="45700" lIns="91425" spcFirstLastPara="1" rIns="91425" wrap="square" tIns="45700">
            <a:noAutofit/>
          </a:bodyPr>
          <a:lstStyle>
            <a:lvl1pPr lvl="0" algn="ctr">
              <a:lnSpc>
                <a:spcPct val="90000"/>
              </a:lnSpc>
              <a:spcBef>
                <a:spcPts val="1000"/>
              </a:spcBef>
              <a:spcAft>
                <a:spcPts val="0"/>
              </a:spcAft>
              <a:buClr>
                <a:schemeClr val="dk1"/>
              </a:buClr>
              <a:buSzPts val="2400"/>
              <a:buNone/>
              <a:defRPr sz="2400">
                <a:latin typeface="Arial"/>
                <a:ea typeface="Arial"/>
                <a:cs typeface="Arial"/>
                <a:sym typeface="Arial"/>
              </a:defRPr>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p:txBody>
      </p:sp>
      <p:sp>
        <p:nvSpPr>
          <p:cNvPr id="17" name="Google Shape;17;p14"/>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8" name="Google Shape;18;p14"/>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9" name="Google Shape;19;p14"/>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sv-SE"/>
              <a:t>‹#›</a:t>
            </a:fld>
            <a:endParaRPr/>
          </a:p>
        </p:txBody>
      </p:sp>
      <p:sp>
        <p:nvSpPr>
          <p:cNvPr id="20" name="Google Shape;20;p14"/>
          <p:cNvSpPr/>
          <p:nvPr/>
        </p:nvSpPr>
        <p:spPr>
          <a:xfrm>
            <a:off x="10567450" y="279250"/>
            <a:ext cx="1157700" cy="1157700"/>
          </a:xfrm>
          <a:prstGeom prst="ellipse">
            <a:avLst/>
          </a:prstGeom>
          <a:solidFill>
            <a:schemeClr val="lt1"/>
          </a:solid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Calibri"/>
              <a:ea typeface="Calibri"/>
              <a:cs typeface="Calibri"/>
              <a:sym typeface="Calibri"/>
            </a:endParaRPr>
          </a:p>
        </p:txBody>
      </p:sp>
      <p:pic>
        <p:nvPicPr>
          <p:cNvPr id="21" name="Google Shape;21;p14"/>
          <p:cNvPicPr preferRelativeResize="0"/>
          <p:nvPr/>
        </p:nvPicPr>
        <p:blipFill rotWithShape="1">
          <a:blip r:embed="rId5">
            <a:alphaModFix/>
          </a:blip>
          <a:srcRect b="12884" l="0" r="0" t="0"/>
          <a:stretch/>
        </p:blipFill>
        <p:spPr>
          <a:xfrm>
            <a:off x="10597300" y="318700"/>
            <a:ext cx="1098000" cy="1078800"/>
          </a:xfrm>
          <a:prstGeom prst="ellipse">
            <a:avLst/>
          </a:prstGeom>
          <a:noFill/>
          <a:ln>
            <a:noFill/>
          </a:ln>
        </p:spPr>
      </p:pic>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Rubrik och innehåll" type="obj">
  <p:cSld name="OBJECT">
    <p:spTree>
      <p:nvGrpSpPr>
        <p:cNvPr id="22" name="Shape 22"/>
        <p:cNvGrpSpPr/>
        <p:nvPr/>
      </p:nvGrpSpPr>
      <p:grpSpPr>
        <a:xfrm>
          <a:off x="0" y="0"/>
          <a:ext cx="0" cy="0"/>
          <a:chOff x="0" y="0"/>
          <a:chExt cx="0" cy="0"/>
        </a:xfrm>
      </p:grpSpPr>
      <p:pic>
        <p:nvPicPr>
          <p:cNvPr id="23" name="Google Shape;23;p15"/>
          <p:cNvPicPr preferRelativeResize="0"/>
          <p:nvPr/>
        </p:nvPicPr>
        <p:blipFill rotWithShape="1">
          <a:blip r:embed="rId2">
            <a:alphaModFix/>
          </a:blip>
          <a:srcRect b="0" l="0" r="0" t="0"/>
          <a:stretch/>
        </p:blipFill>
        <p:spPr>
          <a:xfrm rot="10800000">
            <a:off x="7949051" y="4639150"/>
            <a:ext cx="4242949" cy="2218850"/>
          </a:xfrm>
          <a:prstGeom prst="rect">
            <a:avLst/>
          </a:prstGeom>
          <a:noFill/>
          <a:ln>
            <a:noFill/>
          </a:ln>
        </p:spPr>
      </p:pic>
      <p:pic>
        <p:nvPicPr>
          <p:cNvPr id="24" name="Google Shape;24;p15"/>
          <p:cNvPicPr preferRelativeResize="0"/>
          <p:nvPr/>
        </p:nvPicPr>
        <p:blipFill rotWithShape="1">
          <a:blip r:embed="rId3">
            <a:alphaModFix/>
          </a:blip>
          <a:srcRect b="0" l="0" r="0" t="5123"/>
          <a:stretch/>
        </p:blipFill>
        <p:spPr>
          <a:xfrm>
            <a:off x="0" y="0"/>
            <a:ext cx="7162598" cy="2724226"/>
          </a:xfrm>
          <a:prstGeom prst="rect">
            <a:avLst/>
          </a:prstGeom>
          <a:noFill/>
          <a:ln>
            <a:noFill/>
          </a:ln>
        </p:spPr>
      </p:pic>
      <p:sp>
        <p:nvSpPr>
          <p:cNvPr id="25" name="Google Shape;25;p15"/>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Autofit/>
          </a:bodyPr>
          <a:lstStyle>
            <a:lvl1pPr lvl="0" algn="l">
              <a:lnSpc>
                <a:spcPct val="90000"/>
              </a:lnSpc>
              <a:spcBef>
                <a:spcPts val="0"/>
              </a:spcBef>
              <a:spcAft>
                <a:spcPts val="0"/>
              </a:spcAft>
              <a:buClr>
                <a:schemeClr val="dk1"/>
              </a:buClr>
              <a:buSzPts val="1800"/>
              <a:buFont typeface="Avenir"/>
              <a:buNone/>
              <a:defRPr>
                <a:latin typeface="Avenir"/>
                <a:ea typeface="Avenir"/>
                <a:cs typeface="Avenir"/>
                <a:sym typeface="Avenir"/>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6" name="Google Shape;26;p15"/>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Autofit/>
          </a:bodyPr>
          <a:lstStyle>
            <a:lvl1pPr indent="-342900" lvl="0" marL="457200" algn="l">
              <a:lnSpc>
                <a:spcPct val="90000"/>
              </a:lnSpc>
              <a:spcBef>
                <a:spcPts val="1000"/>
              </a:spcBef>
              <a:spcAft>
                <a:spcPts val="0"/>
              </a:spcAft>
              <a:buClr>
                <a:schemeClr val="dk1"/>
              </a:buClr>
              <a:buSzPts val="1800"/>
              <a:buChar char="•"/>
              <a:defRPr>
                <a:latin typeface="Arial"/>
                <a:ea typeface="Arial"/>
                <a:cs typeface="Arial"/>
                <a:sym typeface="Arial"/>
              </a:defRPr>
            </a:lvl1pPr>
            <a:lvl2pPr indent="-342900" lvl="1" marL="914400" algn="l">
              <a:lnSpc>
                <a:spcPct val="90000"/>
              </a:lnSpc>
              <a:spcBef>
                <a:spcPts val="500"/>
              </a:spcBef>
              <a:spcAft>
                <a:spcPts val="0"/>
              </a:spcAft>
              <a:buClr>
                <a:schemeClr val="dk1"/>
              </a:buClr>
              <a:buSzPts val="1800"/>
              <a:buChar char="•"/>
              <a:defRPr>
                <a:latin typeface="Arial"/>
                <a:ea typeface="Arial"/>
                <a:cs typeface="Arial"/>
                <a:sym typeface="Arial"/>
              </a:defRPr>
            </a:lvl2pPr>
            <a:lvl3pPr indent="-342900" lvl="2" marL="1371600" algn="l">
              <a:lnSpc>
                <a:spcPct val="90000"/>
              </a:lnSpc>
              <a:spcBef>
                <a:spcPts val="500"/>
              </a:spcBef>
              <a:spcAft>
                <a:spcPts val="0"/>
              </a:spcAft>
              <a:buClr>
                <a:schemeClr val="dk1"/>
              </a:buClr>
              <a:buSzPts val="1800"/>
              <a:buChar char="•"/>
              <a:defRPr>
                <a:latin typeface="Arial"/>
                <a:ea typeface="Arial"/>
                <a:cs typeface="Arial"/>
                <a:sym typeface="Arial"/>
              </a:defRPr>
            </a:lvl3pPr>
            <a:lvl4pPr indent="-342900" lvl="3" marL="1828800" algn="l">
              <a:lnSpc>
                <a:spcPct val="90000"/>
              </a:lnSpc>
              <a:spcBef>
                <a:spcPts val="500"/>
              </a:spcBef>
              <a:spcAft>
                <a:spcPts val="0"/>
              </a:spcAft>
              <a:buClr>
                <a:schemeClr val="dk1"/>
              </a:buClr>
              <a:buSzPts val="1800"/>
              <a:buChar char="•"/>
              <a:defRPr>
                <a:latin typeface="Arial"/>
                <a:ea typeface="Arial"/>
                <a:cs typeface="Arial"/>
                <a:sym typeface="Arial"/>
              </a:defRPr>
            </a:lvl4pPr>
            <a:lvl5pPr indent="-342900" lvl="4" marL="2286000" algn="l">
              <a:lnSpc>
                <a:spcPct val="90000"/>
              </a:lnSpc>
              <a:spcBef>
                <a:spcPts val="500"/>
              </a:spcBef>
              <a:spcAft>
                <a:spcPts val="0"/>
              </a:spcAft>
              <a:buClr>
                <a:schemeClr val="dk1"/>
              </a:buClr>
              <a:buSzPts val="1800"/>
              <a:buChar char="•"/>
              <a:defRPr>
                <a:latin typeface="Arial"/>
                <a:ea typeface="Arial"/>
                <a:cs typeface="Arial"/>
                <a:sym typeface="Arial"/>
              </a:defRPr>
            </a:lvl5pPr>
            <a:lvl6pPr indent="-342900" lvl="5" marL="2743200" algn="l">
              <a:lnSpc>
                <a:spcPct val="90000"/>
              </a:lnSpc>
              <a:spcBef>
                <a:spcPts val="500"/>
              </a:spcBef>
              <a:spcAft>
                <a:spcPts val="0"/>
              </a:spcAft>
              <a:buClr>
                <a:schemeClr val="dk1"/>
              </a:buClr>
              <a:buSzPts val="1800"/>
              <a:buChar char="•"/>
              <a:defRPr>
                <a:latin typeface="Arial"/>
                <a:ea typeface="Arial"/>
                <a:cs typeface="Arial"/>
                <a:sym typeface="Arial"/>
              </a:defRPr>
            </a:lvl6pPr>
            <a:lvl7pPr indent="-342900" lvl="6" marL="3200400" algn="l">
              <a:lnSpc>
                <a:spcPct val="90000"/>
              </a:lnSpc>
              <a:spcBef>
                <a:spcPts val="500"/>
              </a:spcBef>
              <a:spcAft>
                <a:spcPts val="0"/>
              </a:spcAft>
              <a:buClr>
                <a:schemeClr val="dk1"/>
              </a:buClr>
              <a:buSzPts val="1800"/>
              <a:buChar char="•"/>
              <a:defRPr>
                <a:latin typeface="Arial"/>
                <a:ea typeface="Arial"/>
                <a:cs typeface="Arial"/>
                <a:sym typeface="Arial"/>
              </a:defRPr>
            </a:lvl7pPr>
            <a:lvl8pPr indent="-342900" lvl="7" marL="3657600" algn="l">
              <a:lnSpc>
                <a:spcPct val="90000"/>
              </a:lnSpc>
              <a:spcBef>
                <a:spcPts val="500"/>
              </a:spcBef>
              <a:spcAft>
                <a:spcPts val="0"/>
              </a:spcAft>
              <a:buClr>
                <a:schemeClr val="dk1"/>
              </a:buClr>
              <a:buSzPts val="1800"/>
              <a:buChar char="•"/>
              <a:defRPr>
                <a:latin typeface="Arial"/>
                <a:ea typeface="Arial"/>
                <a:cs typeface="Arial"/>
                <a:sym typeface="Arial"/>
              </a:defRPr>
            </a:lvl8pPr>
            <a:lvl9pPr indent="-342900" lvl="8" marL="4114800" algn="l">
              <a:lnSpc>
                <a:spcPct val="90000"/>
              </a:lnSpc>
              <a:spcBef>
                <a:spcPts val="500"/>
              </a:spcBef>
              <a:spcAft>
                <a:spcPts val="0"/>
              </a:spcAft>
              <a:buClr>
                <a:schemeClr val="dk1"/>
              </a:buClr>
              <a:buSzPts val="1800"/>
              <a:buChar char="•"/>
              <a:defRPr>
                <a:latin typeface="Arial"/>
                <a:ea typeface="Arial"/>
                <a:cs typeface="Arial"/>
                <a:sym typeface="Arial"/>
              </a:defRPr>
            </a:lvl9pPr>
          </a:lstStyle>
          <a:p/>
        </p:txBody>
      </p:sp>
      <p:sp>
        <p:nvSpPr>
          <p:cNvPr id="27" name="Google Shape;27;p15"/>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8" name="Google Shape;28;p15"/>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9" name="Google Shape;29;p15"/>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sv-SE"/>
              <a:t>‹#›</a:t>
            </a:fld>
            <a:endParaRPr/>
          </a:p>
        </p:txBody>
      </p:sp>
      <p:pic>
        <p:nvPicPr>
          <p:cNvPr id="30" name="Google Shape;30;p15"/>
          <p:cNvPicPr preferRelativeResize="0"/>
          <p:nvPr/>
        </p:nvPicPr>
        <p:blipFill rotWithShape="1">
          <a:blip r:embed="rId4">
            <a:alphaModFix/>
          </a:blip>
          <a:srcRect b="12884" l="0" r="0" t="0"/>
          <a:stretch/>
        </p:blipFill>
        <p:spPr>
          <a:xfrm>
            <a:off x="10597300" y="318700"/>
            <a:ext cx="1098000" cy="1078800"/>
          </a:xfrm>
          <a:prstGeom prst="ellipse">
            <a:avLst/>
          </a:prstGeom>
          <a:noFill/>
          <a:ln>
            <a:noFill/>
          </a:ln>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Rubrik och innehåll 1">
  <p:cSld name="OBJECT_1">
    <p:spTree>
      <p:nvGrpSpPr>
        <p:cNvPr id="31" name="Shape 31"/>
        <p:cNvGrpSpPr/>
        <p:nvPr/>
      </p:nvGrpSpPr>
      <p:grpSpPr>
        <a:xfrm>
          <a:off x="0" y="0"/>
          <a:ext cx="0" cy="0"/>
          <a:chOff x="0" y="0"/>
          <a:chExt cx="0" cy="0"/>
        </a:xfrm>
      </p:grpSpPr>
      <p:pic>
        <p:nvPicPr>
          <p:cNvPr id="32" name="Google Shape;32;g33cb557662e_1_85"/>
          <p:cNvPicPr preferRelativeResize="0"/>
          <p:nvPr/>
        </p:nvPicPr>
        <p:blipFill rotWithShape="1">
          <a:blip r:embed="rId2">
            <a:alphaModFix/>
          </a:blip>
          <a:srcRect b="1322" l="0" r="960" t="0"/>
          <a:stretch/>
        </p:blipFill>
        <p:spPr>
          <a:xfrm>
            <a:off x="0" y="0"/>
            <a:ext cx="12191999" cy="6857999"/>
          </a:xfrm>
          <a:prstGeom prst="rect">
            <a:avLst/>
          </a:prstGeom>
          <a:noFill/>
          <a:ln>
            <a:noFill/>
          </a:ln>
        </p:spPr>
      </p:pic>
      <p:pic>
        <p:nvPicPr>
          <p:cNvPr id="33" name="Google Shape;33;g33cb557662e_1_85"/>
          <p:cNvPicPr preferRelativeResize="0"/>
          <p:nvPr/>
        </p:nvPicPr>
        <p:blipFill rotWithShape="1">
          <a:blip r:embed="rId3">
            <a:alphaModFix/>
          </a:blip>
          <a:srcRect b="0" l="0" r="0" t="0"/>
          <a:stretch/>
        </p:blipFill>
        <p:spPr>
          <a:xfrm rot="10800000">
            <a:off x="7949051" y="4639150"/>
            <a:ext cx="4242949" cy="2218850"/>
          </a:xfrm>
          <a:prstGeom prst="rect">
            <a:avLst/>
          </a:prstGeom>
          <a:noFill/>
          <a:ln>
            <a:noFill/>
          </a:ln>
        </p:spPr>
      </p:pic>
      <p:sp>
        <p:nvSpPr>
          <p:cNvPr id="34" name="Google Shape;34;g33cb557662e_1_85"/>
          <p:cNvSpPr txBox="1"/>
          <p:nvPr>
            <p:ph type="title"/>
          </p:nvPr>
        </p:nvSpPr>
        <p:spPr>
          <a:xfrm>
            <a:off x="838200" y="365125"/>
            <a:ext cx="10515600" cy="1325700"/>
          </a:xfrm>
          <a:prstGeom prst="rect">
            <a:avLst/>
          </a:prstGeom>
          <a:noFill/>
          <a:ln>
            <a:noFill/>
          </a:ln>
        </p:spPr>
        <p:txBody>
          <a:bodyPr anchorCtr="0" anchor="ctr" bIns="45700" lIns="91425" spcFirstLastPara="1" rIns="91425" wrap="square" tIns="45700">
            <a:noAutofit/>
          </a:bodyPr>
          <a:lstStyle>
            <a:lvl1pPr lvl="0" algn="l">
              <a:lnSpc>
                <a:spcPct val="90000"/>
              </a:lnSpc>
              <a:spcBef>
                <a:spcPts val="0"/>
              </a:spcBef>
              <a:spcAft>
                <a:spcPts val="0"/>
              </a:spcAft>
              <a:buClr>
                <a:schemeClr val="dk1"/>
              </a:buClr>
              <a:buSzPts val="1800"/>
              <a:buFont typeface="Avenir"/>
              <a:buNone/>
              <a:defRPr>
                <a:latin typeface="Avenir"/>
                <a:ea typeface="Avenir"/>
                <a:cs typeface="Avenir"/>
                <a:sym typeface="Avenir"/>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5" name="Google Shape;35;g33cb557662e_1_85"/>
          <p:cNvSpPr txBox="1"/>
          <p:nvPr>
            <p:ph idx="1" type="body"/>
          </p:nvPr>
        </p:nvSpPr>
        <p:spPr>
          <a:xfrm>
            <a:off x="838200" y="1825625"/>
            <a:ext cx="10515600" cy="4351200"/>
          </a:xfrm>
          <a:prstGeom prst="rect">
            <a:avLst/>
          </a:prstGeom>
          <a:noFill/>
          <a:ln>
            <a:noFill/>
          </a:ln>
        </p:spPr>
        <p:txBody>
          <a:bodyPr anchorCtr="0" anchor="t" bIns="45700" lIns="91425" spcFirstLastPara="1" rIns="91425" wrap="square" tIns="45700">
            <a:noAutofit/>
          </a:bodyPr>
          <a:lstStyle>
            <a:lvl1pPr indent="-342900" lvl="0" marL="457200" algn="l">
              <a:lnSpc>
                <a:spcPct val="90000"/>
              </a:lnSpc>
              <a:spcBef>
                <a:spcPts val="1000"/>
              </a:spcBef>
              <a:spcAft>
                <a:spcPts val="0"/>
              </a:spcAft>
              <a:buClr>
                <a:schemeClr val="dk1"/>
              </a:buClr>
              <a:buSzPts val="1800"/>
              <a:buChar char="•"/>
              <a:defRPr>
                <a:latin typeface="Arial"/>
                <a:ea typeface="Arial"/>
                <a:cs typeface="Arial"/>
                <a:sym typeface="Arial"/>
              </a:defRPr>
            </a:lvl1pPr>
            <a:lvl2pPr indent="-342900" lvl="1" marL="914400" algn="l">
              <a:lnSpc>
                <a:spcPct val="90000"/>
              </a:lnSpc>
              <a:spcBef>
                <a:spcPts val="500"/>
              </a:spcBef>
              <a:spcAft>
                <a:spcPts val="0"/>
              </a:spcAft>
              <a:buClr>
                <a:schemeClr val="dk1"/>
              </a:buClr>
              <a:buSzPts val="1800"/>
              <a:buChar char="•"/>
              <a:defRPr>
                <a:latin typeface="Arial"/>
                <a:ea typeface="Arial"/>
                <a:cs typeface="Arial"/>
                <a:sym typeface="Arial"/>
              </a:defRPr>
            </a:lvl2pPr>
            <a:lvl3pPr indent="-342900" lvl="2" marL="1371600" algn="l">
              <a:lnSpc>
                <a:spcPct val="90000"/>
              </a:lnSpc>
              <a:spcBef>
                <a:spcPts val="500"/>
              </a:spcBef>
              <a:spcAft>
                <a:spcPts val="0"/>
              </a:spcAft>
              <a:buClr>
                <a:schemeClr val="dk1"/>
              </a:buClr>
              <a:buSzPts val="1800"/>
              <a:buChar char="•"/>
              <a:defRPr>
                <a:latin typeface="Arial"/>
                <a:ea typeface="Arial"/>
                <a:cs typeface="Arial"/>
                <a:sym typeface="Arial"/>
              </a:defRPr>
            </a:lvl3pPr>
            <a:lvl4pPr indent="-342900" lvl="3" marL="1828800" algn="l">
              <a:lnSpc>
                <a:spcPct val="90000"/>
              </a:lnSpc>
              <a:spcBef>
                <a:spcPts val="500"/>
              </a:spcBef>
              <a:spcAft>
                <a:spcPts val="0"/>
              </a:spcAft>
              <a:buClr>
                <a:schemeClr val="dk1"/>
              </a:buClr>
              <a:buSzPts val="1800"/>
              <a:buChar char="•"/>
              <a:defRPr>
                <a:latin typeface="Arial"/>
                <a:ea typeface="Arial"/>
                <a:cs typeface="Arial"/>
                <a:sym typeface="Arial"/>
              </a:defRPr>
            </a:lvl4pPr>
            <a:lvl5pPr indent="-342900" lvl="4" marL="2286000" algn="l">
              <a:lnSpc>
                <a:spcPct val="90000"/>
              </a:lnSpc>
              <a:spcBef>
                <a:spcPts val="500"/>
              </a:spcBef>
              <a:spcAft>
                <a:spcPts val="0"/>
              </a:spcAft>
              <a:buClr>
                <a:schemeClr val="dk1"/>
              </a:buClr>
              <a:buSzPts val="1800"/>
              <a:buChar char="•"/>
              <a:defRPr>
                <a:latin typeface="Arial"/>
                <a:ea typeface="Arial"/>
                <a:cs typeface="Arial"/>
                <a:sym typeface="Arial"/>
              </a:defRPr>
            </a:lvl5pPr>
            <a:lvl6pPr indent="-342900" lvl="5" marL="2743200" algn="l">
              <a:lnSpc>
                <a:spcPct val="90000"/>
              </a:lnSpc>
              <a:spcBef>
                <a:spcPts val="500"/>
              </a:spcBef>
              <a:spcAft>
                <a:spcPts val="0"/>
              </a:spcAft>
              <a:buClr>
                <a:schemeClr val="dk1"/>
              </a:buClr>
              <a:buSzPts val="1800"/>
              <a:buChar char="•"/>
              <a:defRPr>
                <a:latin typeface="Arial"/>
                <a:ea typeface="Arial"/>
                <a:cs typeface="Arial"/>
                <a:sym typeface="Arial"/>
              </a:defRPr>
            </a:lvl6pPr>
            <a:lvl7pPr indent="-342900" lvl="6" marL="3200400" algn="l">
              <a:lnSpc>
                <a:spcPct val="90000"/>
              </a:lnSpc>
              <a:spcBef>
                <a:spcPts val="500"/>
              </a:spcBef>
              <a:spcAft>
                <a:spcPts val="0"/>
              </a:spcAft>
              <a:buClr>
                <a:schemeClr val="dk1"/>
              </a:buClr>
              <a:buSzPts val="1800"/>
              <a:buChar char="•"/>
              <a:defRPr>
                <a:latin typeface="Arial"/>
                <a:ea typeface="Arial"/>
                <a:cs typeface="Arial"/>
                <a:sym typeface="Arial"/>
              </a:defRPr>
            </a:lvl7pPr>
            <a:lvl8pPr indent="-342900" lvl="7" marL="3657600" algn="l">
              <a:lnSpc>
                <a:spcPct val="90000"/>
              </a:lnSpc>
              <a:spcBef>
                <a:spcPts val="500"/>
              </a:spcBef>
              <a:spcAft>
                <a:spcPts val="0"/>
              </a:spcAft>
              <a:buClr>
                <a:schemeClr val="dk1"/>
              </a:buClr>
              <a:buSzPts val="1800"/>
              <a:buChar char="•"/>
              <a:defRPr>
                <a:latin typeface="Arial"/>
                <a:ea typeface="Arial"/>
                <a:cs typeface="Arial"/>
                <a:sym typeface="Arial"/>
              </a:defRPr>
            </a:lvl8pPr>
            <a:lvl9pPr indent="-342900" lvl="8" marL="4114800" algn="l">
              <a:lnSpc>
                <a:spcPct val="90000"/>
              </a:lnSpc>
              <a:spcBef>
                <a:spcPts val="500"/>
              </a:spcBef>
              <a:spcAft>
                <a:spcPts val="0"/>
              </a:spcAft>
              <a:buClr>
                <a:schemeClr val="dk1"/>
              </a:buClr>
              <a:buSzPts val="1800"/>
              <a:buChar char="•"/>
              <a:defRPr>
                <a:latin typeface="Arial"/>
                <a:ea typeface="Arial"/>
                <a:cs typeface="Arial"/>
                <a:sym typeface="Arial"/>
              </a:defRPr>
            </a:lvl9pPr>
          </a:lstStyle>
          <a:p/>
        </p:txBody>
      </p:sp>
      <p:sp>
        <p:nvSpPr>
          <p:cNvPr id="36" name="Google Shape;36;g33cb557662e_1_85"/>
          <p:cNvSpPr txBox="1"/>
          <p:nvPr>
            <p:ph idx="10" type="dt"/>
          </p:nvPr>
        </p:nvSpPr>
        <p:spPr>
          <a:xfrm>
            <a:off x="838200" y="6356350"/>
            <a:ext cx="2743200" cy="365100"/>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7" name="Google Shape;37;g33cb557662e_1_85"/>
          <p:cNvSpPr txBox="1"/>
          <p:nvPr>
            <p:ph idx="11" type="ftr"/>
          </p:nvPr>
        </p:nvSpPr>
        <p:spPr>
          <a:xfrm>
            <a:off x="4038600" y="6356350"/>
            <a:ext cx="4114800" cy="365100"/>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8" name="Google Shape;38;g33cb557662e_1_85"/>
          <p:cNvSpPr txBox="1"/>
          <p:nvPr>
            <p:ph idx="12" type="sldNum"/>
          </p:nvPr>
        </p:nvSpPr>
        <p:spPr>
          <a:xfrm>
            <a:off x="8610600" y="6356350"/>
            <a:ext cx="2743200" cy="365100"/>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sv-SE"/>
              <a:t>‹#›</a:t>
            </a:fld>
            <a:endParaRPr/>
          </a:p>
        </p:txBody>
      </p:sp>
      <p:pic>
        <p:nvPicPr>
          <p:cNvPr id="39" name="Google Shape;39;g33cb557662e_1_85"/>
          <p:cNvPicPr preferRelativeResize="0"/>
          <p:nvPr/>
        </p:nvPicPr>
        <p:blipFill rotWithShape="1">
          <a:blip r:embed="rId4">
            <a:alphaModFix/>
          </a:blip>
          <a:srcRect b="12884" l="0" r="0" t="0"/>
          <a:stretch/>
        </p:blipFill>
        <p:spPr>
          <a:xfrm>
            <a:off x="10597300" y="318700"/>
            <a:ext cx="1098000" cy="1078800"/>
          </a:xfrm>
          <a:prstGeom prst="ellipse">
            <a:avLst/>
          </a:prstGeom>
          <a:noFill/>
          <a:ln>
            <a:noFill/>
          </a:ln>
        </p:spPr>
      </p:pic>
      <p:pic>
        <p:nvPicPr>
          <p:cNvPr id="40" name="Google Shape;40;g33cb557662e_1_85"/>
          <p:cNvPicPr preferRelativeResize="0"/>
          <p:nvPr/>
        </p:nvPicPr>
        <p:blipFill rotWithShape="1">
          <a:blip r:embed="rId5">
            <a:alphaModFix/>
          </a:blip>
          <a:srcRect b="0" l="0" r="0" t="5123"/>
          <a:stretch/>
        </p:blipFill>
        <p:spPr>
          <a:xfrm>
            <a:off x="0" y="0"/>
            <a:ext cx="7162598" cy="2724226"/>
          </a:xfrm>
          <a:prstGeom prst="rect">
            <a:avLst/>
          </a:prstGeom>
          <a:noFill/>
          <a:ln>
            <a:noFill/>
          </a:ln>
        </p:spPr>
      </p:pic>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Rubrik och innehåll 1 1">
  <p:cSld name="OBJECT_1_1">
    <p:spTree>
      <p:nvGrpSpPr>
        <p:cNvPr id="41" name="Shape 41"/>
        <p:cNvGrpSpPr/>
        <p:nvPr/>
      </p:nvGrpSpPr>
      <p:grpSpPr>
        <a:xfrm>
          <a:off x="0" y="0"/>
          <a:ext cx="0" cy="0"/>
          <a:chOff x="0" y="0"/>
          <a:chExt cx="0" cy="0"/>
        </a:xfrm>
      </p:grpSpPr>
      <p:pic>
        <p:nvPicPr>
          <p:cNvPr id="42" name="Google Shape;42;g3d4c9c33991_0_32" title="Mall laget.se (2).jpg"/>
          <p:cNvPicPr preferRelativeResize="0"/>
          <p:nvPr/>
        </p:nvPicPr>
        <p:blipFill rotWithShape="1">
          <a:blip r:embed="rId2">
            <a:alphaModFix/>
          </a:blip>
          <a:srcRect b="0" l="0" r="14170" t="12457"/>
          <a:stretch/>
        </p:blipFill>
        <p:spPr>
          <a:xfrm>
            <a:off x="0" y="0"/>
            <a:ext cx="12191999" cy="6858000"/>
          </a:xfrm>
          <a:prstGeom prst="rect">
            <a:avLst/>
          </a:prstGeom>
          <a:noFill/>
          <a:ln>
            <a:noFill/>
          </a:ln>
        </p:spPr>
      </p:pic>
      <p:pic>
        <p:nvPicPr>
          <p:cNvPr id="43" name="Google Shape;43;g3d4c9c33991_0_32"/>
          <p:cNvPicPr preferRelativeResize="0"/>
          <p:nvPr/>
        </p:nvPicPr>
        <p:blipFill rotWithShape="1">
          <a:blip r:embed="rId3">
            <a:alphaModFix/>
          </a:blip>
          <a:srcRect b="0" l="0" r="0" t="0"/>
          <a:stretch/>
        </p:blipFill>
        <p:spPr>
          <a:xfrm rot="10800000">
            <a:off x="7949051" y="4639150"/>
            <a:ext cx="4242949" cy="2218850"/>
          </a:xfrm>
          <a:prstGeom prst="rect">
            <a:avLst/>
          </a:prstGeom>
          <a:noFill/>
          <a:ln>
            <a:noFill/>
          </a:ln>
        </p:spPr>
      </p:pic>
      <p:sp>
        <p:nvSpPr>
          <p:cNvPr id="44" name="Google Shape;44;g3d4c9c33991_0_32"/>
          <p:cNvSpPr txBox="1"/>
          <p:nvPr>
            <p:ph type="title"/>
          </p:nvPr>
        </p:nvSpPr>
        <p:spPr>
          <a:xfrm>
            <a:off x="838200" y="365125"/>
            <a:ext cx="10515600" cy="1325700"/>
          </a:xfrm>
          <a:prstGeom prst="rect">
            <a:avLst/>
          </a:prstGeom>
          <a:noFill/>
          <a:ln>
            <a:noFill/>
          </a:ln>
        </p:spPr>
        <p:txBody>
          <a:bodyPr anchorCtr="0" anchor="ctr" bIns="45700" lIns="91425" spcFirstLastPara="1" rIns="91425" wrap="square" tIns="45700">
            <a:noAutofit/>
          </a:bodyPr>
          <a:lstStyle>
            <a:lvl1pPr lvl="0" algn="l">
              <a:lnSpc>
                <a:spcPct val="90000"/>
              </a:lnSpc>
              <a:spcBef>
                <a:spcPts val="0"/>
              </a:spcBef>
              <a:spcAft>
                <a:spcPts val="0"/>
              </a:spcAft>
              <a:buClr>
                <a:schemeClr val="dk1"/>
              </a:buClr>
              <a:buSzPts val="1800"/>
              <a:buFont typeface="Avenir"/>
              <a:buNone/>
              <a:defRPr>
                <a:latin typeface="Avenir"/>
                <a:ea typeface="Avenir"/>
                <a:cs typeface="Avenir"/>
                <a:sym typeface="Avenir"/>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5" name="Google Shape;45;g3d4c9c33991_0_32"/>
          <p:cNvSpPr txBox="1"/>
          <p:nvPr>
            <p:ph idx="1" type="body"/>
          </p:nvPr>
        </p:nvSpPr>
        <p:spPr>
          <a:xfrm>
            <a:off x="838200" y="1825625"/>
            <a:ext cx="10515600" cy="4351200"/>
          </a:xfrm>
          <a:prstGeom prst="rect">
            <a:avLst/>
          </a:prstGeom>
          <a:noFill/>
          <a:ln>
            <a:noFill/>
          </a:ln>
        </p:spPr>
        <p:txBody>
          <a:bodyPr anchorCtr="0" anchor="t" bIns="45700" lIns="91425" spcFirstLastPara="1" rIns="91425" wrap="square" tIns="45700">
            <a:noAutofit/>
          </a:bodyPr>
          <a:lstStyle>
            <a:lvl1pPr indent="-342900" lvl="0" marL="457200" algn="l">
              <a:lnSpc>
                <a:spcPct val="90000"/>
              </a:lnSpc>
              <a:spcBef>
                <a:spcPts val="1000"/>
              </a:spcBef>
              <a:spcAft>
                <a:spcPts val="0"/>
              </a:spcAft>
              <a:buClr>
                <a:schemeClr val="dk1"/>
              </a:buClr>
              <a:buSzPts val="1800"/>
              <a:buChar char="•"/>
              <a:defRPr>
                <a:latin typeface="Arial"/>
                <a:ea typeface="Arial"/>
                <a:cs typeface="Arial"/>
                <a:sym typeface="Arial"/>
              </a:defRPr>
            </a:lvl1pPr>
            <a:lvl2pPr indent="-342900" lvl="1" marL="914400" algn="l">
              <a:lnSpc>
                <a:spcPct val="90000"/>
              </a:lnSpc>
              <a:spcBef>
                <a:spcPts val="500"/>
              </a:spcBef>
              <a:spcAft>
                <a:spcPts val="0"/>
              </a:spcAft>
              <a:buClr>
                <a:schemeClr val="dk1"/>
              </a:buClr>
              <a:buSzPts val="1800"/>
              <a:buChar char="•"/>
              <a:defRPr>
                <a:latin typeface="Arial"/>
                <a:ea typeface="Arial"/>
                <a:cs typeface="Arial"/>
                <a:sym typeface="Arial"/>
              </a:defRPr>
            </a:lvl2pPr>
            <a:lvl3pPr indent="-342900" lvl="2" marL="1371600" algn="l">
              <a:lnSpc>
                <a:spcPct val="90000"/>
              </a:lnSpc>
              <a:spcBef>
                <a:spcPts val="500"/>
              </a:spcBef>
              <a:spcAft>
                <a:spcPts val="0"/>
              </a:spcAft>
              <a:buClr>
                <a:schemeClr val="dk1"/>
              </a:buClr>
              <a:buSzPts val="1800"/>
              <a:buChar char="•"/>
              <a:defRPr>
                <a:latin typeface="Arial"/>
                <a:ea typeface="Arial"/>
                <a:cs typeface="Arial"/>
                <a:sym typeface="Arial"/>
              </a:defRPr>
            </a:lvl3pPr>
            <a:lvl4pPr indent="-342900" lvl="3" marL="1828800" algn="l">
              <a:lnSpc>
                <a:spcPct val="90000"/>
              </a:lnSpc>
              <a:spcBef>
                <a:spcPts val="500"/>
              </a:spcBef>
              <a:spcAft>
                <a:spcPts val="0"/>
              </a:spcAft>
              <a:buClr>
                <a:schemeClr val="dk1"/>
              </a:buClr>
              <a:buSzPts val="1800"/>
              <a:buChar char="•"/>
              <a:defRPr>
                <a:latin typeface="Arial"/>
                <a:ea typeface="Arial"/>
                <a:cs typeface="Arial"/>
                <a:sym typeface="Arial"/>
              </a:defRPr>
            </a:lvl4pPr>
            <a:lvl5pPr indent="-342900" lvl="4" marL="2286000" algn="l">
              <a:lnSpc>
                <a:spcPct val="90000"/>
              </a:lnSpc>
              <a:spcBef>
                <a:spcPts val="500"/>
              </a:spcBef>
              <a:spcAft>
                <a:spcPts val="0"/>
              </a:spcAft>
              <a:buClr>
                <a:schemeClr val="dk1"/>
              </a:buClr>
              <a:buSzPts val="1800"/>
              <a:buChar char="•"/>
              <a:defRPr>
                <a:latin typeface="Arial"/>
                <a:ea typeface="Arial"/>
                <a:cs typeface="Arial"/>
                <a:sym typeface="Arial"/>
              </a:defRPr>
            </a:lvl5pPr>
            <a:lvl6pPr indent="-342900" lvl="5" marL="2743200" algn="l">
              <a:lnSpc>
                <a:spcPct val="90000"/>
              </a:lnSpc>
              <a:spcBef>
                <a:spcPts val="500"/>
              </a:spcBef>
              <a:spcAft>
                <a:spcPts val="0"/>
              </a:spcAft>
              <a:buClr>
                <a:schemeClr val="dk1"/>
              </a:buClr>
              <a:buSzPts val="1800"/>
              <a:buChar char="•"/>
              <a:defRPr>
                <a:latin typeface="Arial"/>
                <a:ea typeface="Arial"/>
                <a:cs typeface="Arial"/>
                <a:sym typeface="Arial"/>
              </a:defRPr>
            </a:lvl6pPr>
            <a:lvl7pPr indent="-342900" lvl="6" marL="3200400" algn="l">
              <a:lnSpc>
                <a:spcPct val="90000"/>
              </a:lnSpc>
              <a:spcBef>
                <a:spcPts val="500"/>
              </a:spcBef>
              <a:spcAft>
                <a:spcPts val="0"/>
              </a:spcAft>
              <a:buClr>
                <a:schemeClr val="dk1"/>
              </a:buClr>
              <a:buSzPts val="1800"/>
              <a:buChar char="•"/>
              <a:defRPr>
                <a:latin typeface="Arial"/>
                <a:ea typeface="Arial"/>
                <a:cs typeface="Arial"/>
                <a:sym typeface="Arial"/>
              </a:defRPr>
            </a:lvl7pPr>
            <a:lvl8pPr indent="-342900" lvl="7" marL="3657600" algn="l">
              <a:lnSpc>
                <a:spcPct val="90000"/>
              </a:lnSpc>
              <a:spcBef>
                <a:spcPts val="500"/>
              </a:spcBef>
              <a:spcAft>
                <a:spcPts val="0"/>
              </a:spcAft>
              <a:buClr>
                <a:schemeClr val="dk1"/>
              </a:buClr>
              <a:buSzPts val="1800"/>
              <a:buChar char="•"/>
              <a:defRPr>
                <a:latin typeface="Arial"/>
                <a:ea typeface="Arial"/>
                <a:cs typeface="Arial"/>
                <a:sym typeface="Arial"/>
              </a:defRPr>
            </a:lvl8pPr>
            <a:lvl9pPr indent="-342900" lvl="8" marL="4114800" algn="l">
              <a:lnSpc>
                <a:spcPct val="90000"/>
              </a:lnSpc>
              <a:spcBef>
                <a:spcPts val="500"/>
              </a:spcBef>
              <a:spcAft>
                <a:spcPts val="0"/>
              </a:spcAft>
              <a:buClr>
                <a:schemeClr val="dk1"/>
              </a:buClr>
              <a:buSzPts val="1800"/>
              <a:buChar char="•"/>
              <a:defRPr>
                <a:latin typeface="Arial"/>
                <a:ea typeface="Arial"/>
                <a:cs typeface="Arial"/>
                <a:sym typeface="Arial"/>
              </a:defRPr>
            </a:lvl9pPr>
          </a:lstStyle>
          <a:p/>
        </p:txBody>
      </p:sp>
      <p:sp>
        <p:nvSpPr>
          <p:cNvPr id="46" name="Google Shape;46;g3d4c9c33991_0_32"/>
          <p:cNvSpPr txBox="1"/>
          <p:nvPr>
            <p:ph idx="10" type="dt"/>
          </p:nvPr>
        </p:nvSpPr>
        <p:spPr>
          <a:xfrm>
            <a:off x="838200" y="6356350"/>
            <a:ext cx="2743200" cy="365100"/>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7" name="Google Shape;47;g3d4c9c33991_0_32"/>
          <p:cNvSpPr txBox="1"/>
          <p:nvPr>
            <p:ph idx="11" type="ftr"/>
          </p:nvPr>
        </p:nvSpPr>
        <p:spPr>
          <a:xfrm>
            <a:off x="4038600" y="6356350"/>
            <a:ext cx="4114800" cy="365100"/>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8" name="Google Shape;48;g3d4c9c33991_0_32"/>
          <p:cNvSpPr txBox="1"/>
          <p:nvPr>
            <p:ph idx="12" type="sldNum"/>
          </p:nvPr>
        </p:nvSpPr>
        <p:spPr>
          <a:xfrm>
            <a:off x="8610600" y="6356350"/>
            <a:ext cx="2743200" cy="365100"/>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sv-SE"/>
              <a:t>‹#›</a:t>
            </a:fld>
            <a:endParaRPr/>
          </a:p>
        </p:txBody>
      </p:sp>
      <p:pic>
        <p:nvPicPr>
          <p:cNvPr id="49" name="Google Shape;49;g3d4c9c33991_0_32"/>
          <p:cNvPicPr preferRelativeResize="0"/>
          <p:nvPr/>
        </p:nvPicPr>
        <p:blipFill rotWithShape="1">
          <a:blip r:embed="rId4">
            <a:alphaModFix/>
          </a:blip>
          <a:srcRect b="12884" l="0" r="0" t="0"/>
          <a:stretch/>
        </p:blipFill>
        <p:spPr>
          <a:xfrm>
            <a:off x="10597300" y="318700"/>
            <a:ext cx="1098000" cy="1078800"/>
          </a:xfrm>
          <a:prstGeom prst="ellipse">
            <a:avLst/>
          </a:prstGeom>
          <a:noFill/>
          <a:ln>
            <a:noFill/>
          </a:ln>
        </p:spPr>
      </p:pic>
      <p:pic>
        <p:nvPicPr>
          <p:cNvPr id="50" name="Google Shape;50;g3d4c9c33991_0_32"/>
          <p:cNvPicPr preferRelativeResize="0"/>
          <p:nvPr/>
        </p:nvPicPr>
        <p:blipFill rotWithShape="1">
          <a:blip r:embed="rId5">
            <a:alphaModFix/>
          </a:blip>
          <a:srcRect b="0" l="0" r="0" t="5123"/>
          <a:stretch/>
        </p:blipFill>
        <p:spPr>
          <a:xfrm>
            <a:off x="0" y="0"/>
            <a:ext cx="7162598" cy="2724226"/>
          </a:xfrm>
          <a:prstGeom prst="rect">
            <a:avLst/>
          </a:prstGeom>
          <a:noFill/>
          <a:ln>
            <a:noFill/>
          </a:ln>
        </p:spPr>
      </p:pic>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Avsnittsrubrik" type="secHead">
  <p:cSld name="SECTION_HEADER">
    <p:spTree>
      <p:nvGrpSpPr>
        <p:cNvPr id="51" name="Shape 51"/>
        <p:cNvGrpSpPr/>
        <p:nvPr/>
      </p:nvGrpSpPr>
      <p:grpSpPr>
        <a:xfrm>
          <a:off x="0" y="0"/>
          <a:ext cx="0" cy="0"/>
          <a:chOff x="0" y="0"/>
          <a:chExt cx="0" cy="0"/>
        </a:xfrm>
      </p:grpSpPr>
      <p:sp>
        <p:nvSpPr>
          <p:cNvPr id="52" name="Google Shape;52;p16"/>
          <p:cNvSpPr txBox="1"/>
          <p:nvPr>
            <p:ph type="title"/>
          </p:nvPr>
        </p:nvSpPr>
        <p:spPr>
          <a:xfrm>
            <a:off x="831850" y="1709738"/>
            <a:ext cx="10515600" cy="2852737"/>
          </a:xfrm>
          <a:prstGeom prst="rect">
            <a:avLst/>
          </a:prstGeom>
          <a:noFill/>
          <a:ln>
            <a:noFill/>
          </a:ln>
        </p:spPr>
        <p:txBody>
          <a:bodyPr anchorCtr="0" anchor="b" bIns="45700" lIns="91425" spcFirstLastPara="1" rIns="91425" wrap="square" tIns="45700">
            <a:noAutofit/>
          </a:bodyPr>
          <a:lstStyle>
            <a:lvl1pPr lvl="0" algn="l">
              <a:lnSpc>
                <a:spcPct val="90000"/>
              </a:lnSpc>
              <a:spcBef>
                <a:spcPts val="0"/>
              </a:spcBef>
              <a:spcAft>
                <a:spcPts val="0"/>
              </a:spcAft>
              <a:buClr>
                <a:schemeClr val="dk1"/>
              </a:buClr>
              <a:buSzPts val="6000"/>
              <a:buFont typeface="Calibri"/>
              <a:buNone/>
              <a:defRPr sz="60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3" name="Google Shape;53;p16"/>
          <p:cNvSpPr txBox="1"/>
          <p:nvPr>
            <p:ph idx="1" type="body"/>
          </p:nvPr>
        </p:nvSpPr>
        <p:spPr>
          <a:xfrm>
            <a:off x="831850" y="4589463"/>
            <a:ext cx="10515600" cy="1500187"/>
          </a:xfrm>
          <a:prstGeom prst="rect">
            <a:avLst/>
          </a:prstGeom>
          <a:noFill/>
          <a:ln>
            <a:noFill/>
          </a:ln>
        </p:spPr>
        <p:txBody>
          <a:bodyPr anchorCtr="0" anchor="t" bIns="45700" lIns="91425" spcFirstLastPara="1" rIns="91425" wrap="square" tIns="45700">
            <a:noAutofit/>
          </a:bodyPr>
          <a:lstStyle>
            <a:lvl1pPr indent="-228600" lvl="0" marL="457200" algn="l">
              <a:lnSpc>
                <a:spcPct val="90000"/>
              </a:lnSpc>
              <a:spcBef>
                <a:spcPts val="1000"/>
              </a:spcBef>
              <a:spcAft>
                <a:spcPts val="0"/>
              </a:spcAft>
              <a:buClr>
                <a:srgbClr val="888888"/>
              </a:buClr>
              <a:buSzPts val="2400"/>
              <a:buNone/>
              <a:defRPr sz="2400">
                <a:solidFill>
                  <a:srgbClr val="888888"/>
                </a:solidFill>
              </a:defRPr>
            </a:lvl1pPr>
            <a:lvl2pPr indent="-228600" lvl="1" marL="914400" algn="l">
              <a:lnSpc>
                <a:spcPct val="90000"/>
              </a:lnSpc>
              <a:spcBef>
                <a:spcPts val="500"/>
              </a:spcBef>
              <a:spcAft>
                <a:spcPts val="0"/>
              </a:spcAft>
              <a:buClr>
                <a:srgbClr val="888888"/>
              </a:buClr>
              <a:buSzPts val="2000"/>
              <a:buNone/>
              <a:defRPr sz="2000">
                <a:solidFill>
                  <a:srgbClr val="888888"/>
                </a:solidFill>
              </a:defRPr>
            </a:lvl2pPr>
            <a:lvl3pPr indent="-228600" lvl="2" marL="1371600" algn="l">
              <a:lnSpc>
                <a:spcPct val="90000"/>
              </a:lnSpc>
              <a:spcBef>
                <a:spcPts val="500"/>
              </a:spcBef>
              <a:spcAft>
                <a:spcPts val="0"/>
              </a:spcAft>
              <a:buClr>
                <a:srgbClr val="888888"/>
              </a:buClr>
              <a:buSzPts val="1800"/>
              <a:buNone/>
              <a:defRPr sz="1800">
                <a:solidFill>
                  <a:srgbClr val="888888"/>
                </a:solidFill>
              </a:defRPr>
            </a:lvl3pPr>
            <a:lvl4pPr indent="-228600" lvl="3" marL="1828800" algn="l">
              <a:lnSpc>
                <a:spcPct val="90000"/>
              </a:lnSpc>
              <a:spcBef>
                <a:spcPts val="500"/>
              </a:spcBef>
              <a:spcAft>
                <a:spcPts val="0"/>
              </a:spcAft>
              <a:buClr>
                <a:srgbClr val="888888"/>
              </a:buClr>
              <a:buSzPts val="1600"/>
              <a:buNone/>
              <a:defRPr sz="1600">
                <a:solidFill>
                  <a:srgbClr val="888888"/>
                </a:solidFill>
              </a:defRPr>
            </a:lvl4pPr>
            <a:lvl5pPr indent="-228600" lvl="4" marL="2286000" algn="l">
              <a:lnSpc>
                <a:spcPct val="90000"/>
              </a:lnSpc>
              <a:spcBef>
                <a:spcPts val="500"/>
              </a:spcBef>
              <a:spcAft>
                <a:spcPts val="0"/>
              </a:spcAft>
              <a:buClr>
                <a:srgbClr val="888888"/>
              </a:buClr>
              <a:buSzPts val="1600"/>
              <a:buNone/>
              <a:defRPr sz="1600">
                <a:solidFill>
                  <a:srgbClr val="888888"/>
                </a:solidFill>
              </a:defRPr>
            </a:lvl5pPr>
            <a:lvl6pPr indent="-228600" lvl="5" marL="2743200" algn="l">
              <a:lnSpc>
                <a:spcPct val="90000"/>
              </a:lnSpc>
              <a:spcBef>
                <a:spcPts val="500"/>
              </a:spcBef>
              <a:spcAft>
                <a:spcPts val="0"/>
              </a:spcAft>
              <a:buClr>
                <a:srgbClr val="888888"/>
              </a:buClr>
              <a:buSzPts val="1600"/>
              <a:buNone/>
              <a:defRPr sz="1600">
                <a:solidFill>
                  <a:srgbClr val="888888"/>
                </a:solidFill>
              </a:defRPr>
            </a:lvl6pPr>
            <a:lvl7pPr indent="-228600" lvl="6" marL="3200400" algn="l">
              <a:lnSpc>
                <a:spcPct val="90000"/>
              </a:lnSpc>
              <a:spcBef>
                <a:spcPts val="500"/>
              </a:spcBef>
              <a:spcAft>
                <a:spcPts val="0"/>
              </a:spcAft>
              <a:buClr>
                <a:srgbClr val="888888"/>
              </a:buClr>
              <a:buSzPts val="1600"/>
              <a:buNone/>
              <a:defRPr sz="1600">
                <a:solidFill>
                  <a:srgbClr val="888888"/>
                </a:solidFill>
              </a:defRPr>
            </a:lvl7pPr>
            <a:lvl8pPr indent="-228600" lvl="7" marL="3657600" algn="l">
              <a:lnSpc>
                <a:spcPct val="90000"/>
              </a:lnSpc>
              <a:spcBef>
                <a:spcPts val="500"/>
              </a:spcBef>
              <a:spcAft>
                <a:spcPts val="0"/>
              </a:spcAft>
              <a:buClr>
                <a:srgbClr val="888888"/>
              </a:buClr>
              <a:buSzPts val="1600"/>
              <a:buNone/>
              <a:defRPr sz="1600">
                <a:solidFill>
                  <a:srgbClr val="888888"/>
                </a:solidFill>
              </a:defRPr>
            </a:lvl8pPr>
            <a:lvl9pPr indent="-228600" lvl="8" marL="4114800" algn="l">
              <a:lnSpc>
                <a:spcPct val="90000"/>
              </a:lnSpc>
              <a:spcBef>
                <a:spcPts val="500"/>
              </a:spcBef>
              <a:spcAft>
                <a:spcPts val="0"/>
              </a:spcAft>
              <a:buClr>
                <a:srgbClr val="888888"/>
              </a:buClr>
              <a:buSzPts val="1600"/>
              <a:buNone/>
              <a:defRPr sz="1600">
                <a:solidFill>
                  <a:srgbClr val="888888"/>
                </a:solidFill>
              </a:defRPr>
            </a:lvl9pPr>
          </a:lstStyle>
          <a:p/>
        </p:txBody>
      </p:sp>
      <p:sp>
        <p:nvSpPr>
          <p:cNvPr id="54" name="Google Shape;54;p16"/>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5" name="Google Shape;55;p16"/>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6" name="Google Shape;56;p16"/>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sv-SE"/>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vå delar" type="twoObj">
  <p:cSld name="TWO_OBJECTS">
    <p:spTree>
      <p:nvGrpSpPr>
        <p:cNvPr id="57" name="Shape 57"/>
        <p:cNvGrpSpPr/>
        <p:nvPr/>
      </p:nvGrpSpPr>
      <p:grpSpPr>
        <a:xfrm>
          <a:off x="0" y="0"/>
          <a:ext cx="0" cy="0"/>
          <a:chOff x="0" y="0"/>
          <a:chExt cx="0" cy="0"/>
        </a:xfrm>
      </p:grpSpPr>
      <p:sp>
        <p:nvSpPr>
          <p:cNvPr id="58" name="Google Shape;58;p17"/>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9" name="Google Shape;59;p17"/>
          <p:cNvSpPr txBox="1"/>
          <p:nvPr>
            <p:ph idx="1" type="body"/>
          </p:nvPr>
        </p:nvSpPr>
        <p:spPr>
          <a:xfrm>
            <a:off x="838200" y="1825625"/>
            <a:ext cx="5181600" cy="4351338"/>
          </a:xfrm>
          <a:prstGeom prst="rect">
            <a:avLst/>
          </a:prstGeom>
          <a:noFill/>
          <a:ln>
            <a:noFill/>
          </a:ln>
        </p:spPr>
        <p:txBody>
          <a:bodyPr anchorCtr="0" anchor="t" bIns="45700" lIns="91425" spcFirstLastPara="1" rIns="91425" wrap="square" tIns="45700">
            <a:no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60" name="Google Shape;60;p17"/>
          <p:cNvSpPr txBox="1"/>
          <p:nvPr>
            <p:ph idx="2" type="body"/>
          </p:nvPr>
        </p:nvSpPr>
        <p:spPr>
          <a:xfrm>
            <a:off x="6172200" y="1825625"/>
            <a:ext cx="5181600" cy="4351338"/>
          </a:xfrm>
          <a:prstGeom prst="rect">
            <a:avLst/>
          </a:prstGeom>
          <a:noFill/>
          <a:ln>
            <a:noFill/>
          </a:ln>
        </p:spPr>
        <p:txBody>
          <a:bodyPr anchorCtr="0" anchor="t" bIns="45700" lIns="91425" spcFirstLastPara="1" rIns="91425" wrap="square" tIns="45700">
            <a:no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61" name="Google Shape;61;p17"/>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2" name="Google Shape;62;p17"/>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3" name="Google Shape;63;p17"/>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sv-SE"/>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Jämförelse" type="twoTxTwoObj">
  <p:cSld name="TWO_OBJECTS_WITH_TEXT">
    <p:spTree>
      <p:nvGrpSpPr>
        <p:cNvPr id="64" name="Shape 64"/>
        <p:cNvGrpSpPr/>
        <p:nvPr/>
      </p:nvGrpSpPr>
      <p:grpSpPr>
        <a:xfrm>
          <a:off x="0" y="0"/>
          <a:ext cx="0" cy="0"/>
          <a:chOff x="0" y="0"/>
          <a:chExt cx="0" cy="0"/>
        </a:xfrm>
      </p:grpSpPr>
      <p:sp>
        <p:nvSpPr>
          <p:cNvPr id="65" name="Google Shape;65;p18"/>
          <p:cNvSpPr txBox="1"/>
          <p:nvPr>
            <p:ph type="title"/>
          </p:nvPr>
        </p:nvSpPr>
        <p:spPr>
          <a:xfrm>
            <a:off x="839788" y="365125"/>
            <a:ext cx="10515600" cy="1325563"/>
          </a:xfrm>
          <a:prstGeom prst="rect">
            <a:avLst/>
          </a:prstGeom>
          <a:noFill/>
          <a:ln>
            <a:noFill/>
          </a:ln>
        </p:spPr>
        <p:txBody>
          <a:bodyPr anchorCtr="0" anchor="ctr" bIns="45700" lIns="91425" spcFirstLastPara="1" rIns="91425" wrap="square" tIns="45700">
            <a:no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6" name="Google Shape;66;p18"/>
          <p:cNvSpPr txBox="1"/>
          <p:nvPr>
            <p:ph idx="1" type="body"/>
          </p:nvPr>
        </p:nvSpPr>
        <p:spPr>
          <a:xfrm>
            <a:off x="839788" y="1681163"/>
            <a:ext cx="5157787" cy="823912"/>
          </a:xfrm>
          <a:prstGeom prst="rect">
            <a:avLst/>
          </a:prstGeom>
          <a:noFill/>
          <a:ln>
            <a:noFill/>
          </a:ln>
        </p:spPr>
        <p:txBody>
          <a:bodyPr anchorCtr="0" anchor="b" bIns="45700" lIns="91425" spcFirstLastPara="1" rIns="91425" wrap="square" tIns="45700">
            <a:no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67" name="Google Shape;67;p18"/>
          <p:cNvSpPr txBox="1"/>
          <p:nvPr>
            <p:ph idx="2" type="body"/>
          </p:nvPr>
        </p:nvSpPr>
        <p:spPr>
          <a:xfrm>
            <a:off x="839788" y="2505075"/>
            <a:ext cx="5157787" cy="3684588"/>
          </a:xfrm>
          <a:prstGeom prst="rect">
            <a:avLst/>
          </a:prstGeom>
          <a:noFill/>
          <a:ln>
            <a:noFill/>
          </a:ln>
        </p:spPr>
        <p:txBody>
          <a:bodyPr anchorCtr="0" anchor="t" bIns="45700" lIns="91425" spcFirstLastPara="1" rIns="91425" wrap="square" tIns="45700">
            <a:no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68" name="Google Shape;68;p18"/>
          <p:cNvSpPr txBox="1"/>
          <p:nvPr>
            <p:ph idx="3" type="body"/>
          </p:nvPr>
        </p:nvSpPr>
        <p:spPr>
          <a:xfrm>
            <a:off x="6172200" y="1681163"/>
            <a:ext cx="5183188" cy="823912"/>
          </a:xfrm>
          <a:prstGeom prst="rect">
            <a:avLst/>
          </a:prstGeom>
          <a:noFill/>
          <a:ln>
            <a:noFill/>
          </a:ln>
        </p:spPr>
        <p:txBody>
          <a:bodyPr anchorCtr="0" anchor="b" bIns="45700" lIns="91425" spcFirstLastPara="1" rIns="91425" wrap="square" tIns="45700">
            <a:no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69" name="Google Shape;69;p18"/>
          <p:cNvSpPr txBox="1"/>
          <p:nvPr>
            <p:ph idx="4" type="body"/>
          </p:nvPr>
        </p:nvSpPr>
        <p:spPr>
          <a:xfrm>
            <a:off x="6172200" y="2505075"/>
            <a:ext cx="5183188" cy="3684588"/>
          </a:xfrm>
          <a:prstGeom prst="rect">
            <a:avLst/>
          </a:prstGeom>
          <a:noFill/>
          <a:ln>
            <a:noFill/>
          </a:ln>
        </p:spPr>
        <p:txBody>
          <a:bodyPr anchorCtr="0" anchor="t" bIns="45700" lIns="91425" spcFirstLastPara="1" rIns="91425" wrap="square" tIns="45700">
            <a:no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70" name="Google Shape;70;p18"/>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1" name="Google Shape;71;p18"/>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2" name="Google Shape;72;p18"/>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sv-SE"/>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Endast rubrik" type="titleOnly">
  <p:cSld name="TITLE_ONLY">
    <p:spTree>
      <p:nvGrpSpPr>
        <p:cNvPr id="73" name="Shape 73"/>
        <p:cNvGrpSpPr/>
        <p:nvPr/>
      </p:nvGrpSpPr>
      <p:grpSpPr>
        <a:xfrm>
          <a:off x="0" y="0"/>
          <a:ext cx="0" cy="0"/>
          <a:chOff x="0" y="0"/>
          <a:chExt cx="0" cy="0"/>
        </a:xfrm>
      </p:grpSpPr>
      <p:sp>
        <p:nvSpPr>
          <p:cNvPr id="74" name="Google Shape;74;p19"/>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5" name="Google Shape;75;p19"/>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6" name="Google Shape;76;p19"/>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7" name="Google Shape;77;p19"/>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sv-SE"/>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om" type="blank">
  <p:cSld name="BLANK">
    <p:spTree>
      <p:nvGrpSpPr>
        <p:cNvPr id="78" name="Shape 78"/>
        <p:cNvGrpSpPr/>
        <p:nvPr/>
      </p:nvGrpSpPr>
      <p:grpSpPr>
        <a:xfrm>
          <a:off x="0" y="0"/>
          <a:ext cx="0" cy="0"/>
          <a:chOff x="0" y="0"/>
          <a:chExt cx="0" cy="0"/>
        </a:xfrm>
      </p:grpSpPr>
      <p:sp>
        <p:nvSpPr>
          <p:cNvPr id="79" name="Google Shape;79;p20"/>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80" name="Google Shape;80;p20"/>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81" name="Google Shape;81;p20"/>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sv-SE"/>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ext med bildtext" type="objTx">
  <p:cSld name="OBJECT_WITH_CAPTION_TEXT">
    <p:spTree>
      <p:nvGrpSpPr>
        <p:cNvPr id="82" name="Shape 82"/>
        <p:cNvGrpSpPr/>
        <p:nvPr/>
      </p:nvGrpSpPr>
      <p:grpSpPr>
        <a:xfrm>
          <a:off x="0" y="0"/>
          <a:ext cx="0" cy="0"/>
          <a:chOff x="0" y="0"/>
          <a:chExt cx="0" cy="0"/>
        </a:xfrm>
      </p:grpSpPr>
      <p:sp>
        <p:nvSpPr>
          <p:cNvPr id="83" name="Google Shape;83;p21"/>
          <p:cNvSpPr txBox="1"/>
          <p:nvPr>
            <p:ph type="title"/>
          </p:nvPr>
        </p:nvSpPr>
        <p:spPr>
          <a:xfrm>
            <a:off x="839788" y="457200"/>
            <a:ext cx="3932237" cy="1600200"/>
          </a:xfrm>
          <a:prstGeom prst="rect">
            <a:avLst/>
          </a:prstGeom>
          <a:noFill/>
          <a:ln>
            <a:noFill/>
          </a:ln>
        </p:spPr>
        <p:txBody>
          <a:bodyPr anchorCtr="0" anchor="b" bIns="45700" lIns="91425" spcFirstLastPara="1" rIns="91425" wrap="square" tIns="45700">
            <a:noAutofit/>
          </a:bodyPr>
          <a:lstStyle>
            <a:lvl1pPr lvl="0" algn="l">
              <a:lnSpc>
                <a:spcPct val="90000"/>
              </a:lnSpc>
              <a:spcBef>
                <a:spcPts val="0"/>
              </a:spcBef>
              <a:spcAft>
                <a:spcPts val="0"/>
              </a:spcAft>
              <a:buClr>
                <a:schemeClr val="dk1"/>
              </a:buClr>
              <a:buSzPts val="3200"/>
              <a:buFont typeface="Calibri"/>
              <a:buNone/>
              <a:defRPr sz="32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84" name="Google Shape;84;p21"/>
          <p:cNvSpPr txBox="1"/>
          <p:nvPr>
            <p:ph idx="1" type="body"/>
          </p:nvPr>
        </p:nvSpPr>
        <p:spPr>
          <a:xfrm>
            <a:off x="5183188" y="987425"/>
            <a:ext cx="6172200" cy="4873625"/>
          </a:xfrm>
          <a:prstGeom prst="rect">
            <a:avLst/>
          </a:prstGeom>
          <a:noFill/>
          <a:ln>
            <a:noFill/>
          </a:ln>
        </p:spPr>
        <p:txBody>
          <a:bodyPr anchorCtr="0" anchor="t" bIns="45700" lIns="91425" spcFirstLastPara="1" rIns="91425" wrap="square" tIns="45700">
            <a:noAutofit/>
          </a:bodyPr>
          <a:lstStyle>
            <a:lvl1pPr indent="-431800" lvl="0" marL="457200" algn="l">
              <a:lnSpc>
                <a:spcPct val="90000"/>
              </a:lnSpc>
              <a:spcBef>
                <a:spcPts val="1000"/>
              </a:spcBef>
              <a:spcAft>
                <a:spcPts val="0"/>
              </a:spcAft>
              <a:buClr>
                <a:schemeClr val="dk1"/>
              </a:buClr>
              <a:buSzPts val="3200"/>
              <a:buChar char="•"/>
              <a:defRPr sz="3200"/>
            </a:lvl1pPr>
            <a:lvl2pPr indent="-406400" lvl="1" marL="914400" algn="l">
              <a:lnSpc>
                <a:spcPct val="90000"/>
              </a:lnSpc>
              <a:spcBef>
                <a:spcPts val="500"/>
              </a:spcBef>
              <a:spcAft>
                <a:spcPts val="0"/>
              </a:spcAft>
              <a:buClr>
                <a:schemeClr val="dk1"/>
              </a:buClr>
              <a:buSzPts val="2800"/>
              <a:buChar char="•"/>
              <a:defRPr sz="2800"/>
            </a:lvl2pPr>
            <a:lvl3pPr indent="-381000" lvl="2" marL="1371600" algn="l">
              <a:lnSpc>
                <a:spcPct val="90000"/>
              </a:lnSpc>
              <a:spcBef>
                <a:spcPts val="500"/>
              </a:spcBef>
              <a:spcAft>
                <a:spcPts val="0"/>
              </a:spcAft>
              <a:buClr>
                <a:schemeClr val="dk1"/>
              </a:buClr>
              <a:buSzPts val="2400"/>
              <a:buChar char="•"/>
              <a:defRPr sz="2400"/>
            </a:lvl3pPr>
            <a:lvl4pPr indent="-355600" lvl="3" marL="1828800" algn="l">
              <a:lnSpc>
                <a:spcPct val="90000"/>
              </a:lnSpc>
              <a:spcBef>
                <a:spcPts val="500"/>
              </a:spcBef>
              <a:spcAft>
                <a:spcPts val="0"/>
              </a:spcAft>
              <a:buClr>
                <a:schemeClr val="dk1"/>
              </a:buClr>
              <a:buSzPts val="2000"/>
              <a:buChar char="•"/>
              <a:defRPr sz="2000"/>
            </a:lvl4pPr>
            <a:lvl5pPr indent="-355600" lvl="4" marL="2286000" algn="l">
              <a:lnSpc>
                <a:spcPct val="90000"/>
              </a:lnSpc>
              <a:spcBef>
                <a:spcPts val="500"/>
              </a:spcBef>
              <a:spcAft>
                <a:spcPts val="0"/>
              </a:spcAft>
              <a:buClr>
                <a:schemeClr val="dk1"/>
              </a:buClr>
              <a:buSzPts val="2000"/>
              <a:buChar char="•"/>
              <a:defRPr sz="2000"/>
            </a:lvl5pPr>
            <a:lvl6pPr indent="-355600" lvl="5" marL="2743200" algn="l">
              <a:lnSpc>
                <a:spcPct val="90000"/>
              </a:lnSpc>
              <a:spcBef>
                <a:spcPts val="500"/>
              </a:spcBef>
              <a:spcAft>
                <a:spcPts val="0"/>
              </a:spcAft>
              <a:buClr>
                <a:schemeClr val="dk1"/>
              </a:buClr>
              <a:buSzPts val="2000"/>
              <a:buChar char="•"/>
              <a:defRPr sz="2000"/>
            </a:lvl6pPr>
            <a:lvl7pPr indent="-355600" lvl="6" marL="3200400" algn="l">
              <a:lnSpc>
                <a:spcPct val="90000"/>
              </a:lnSpc>
              <a:spcBef>
                <a:spcPts val="500"/>
              </a:spcBef>
              <a:spcAft>
                <a:spcPts val="0"/>
              </a:spcAft>
              <a:buClr>
                <a:schemeClr val="dk1"/>
              </a:buClr>
              <a:buSzPts val="2000"/>
              <a:buChar char="•"/>
              <a:defRPr sz="2000"/>
            </a:lvl7pPr>
            <a:lvl8pPr indent="-355600" lvl="7" marL="3657600" algn="l">
              <a:lnSpc>
                <a:spcPct val="90000"/>
              </a:lnSpc>
              <a:spcBef>
                <a:spcPts val="500"/>
              </a:spcBef>
              <a:spcAft>
                <a:spcPts val="0"/>
              </a:spcAft>
              <a:buClr>
                <a:schemeClr val="dk1"/>
              </a:buClr>
              <a:buSzPts val="2000"/>
              <a:buChar char="•"/>
              <a:defRPr sz="2000"/>
            </a:lvl8pPr>
            <a:lvl9pPr indent="-355600" lvl="8" marL="4114800" algn="l">
              <a:lnSpc>
                <a:spcPct val="90000"/>
              </a:lnSpc>
              <a:spcBef>
                <a:spcPts val="500"/>
              </a:spcBef>
              <a:spcAft>
                <a:spcPts val="0"/>
              </a:spcAft>
              <a:buClr>
                <a:schemeClr val="dk1"/>
              </a:buClr>
              <a:buSzPts val="2000"/>
              <a:buChar char="•"/>
              <a:defRPr sz="2000"/>
            </a:lvl9pPr>
          </a:lstStyle>
          <a:p/>
        </p:txBody>
      </p:sp>
      <p:sp>
        <p:nvSpPr>
          <p:cNvPr id="85" name="Google Shape;85;p21"/>
          <p:cNvSpPr txBox="1"/>
          <p:nvPr>
            <p:ph idx="2" type="body"/>
          </p:nvPr>
        </p:nvSpPr>
        <p:spPr>
          <a:xfrm>
            <a:off x="839788" y="2057400"/>
            <a:ext cx="3932237" cy="3811588"/>
          </a:xfrm>
          <a:prstGeom prst="rect">
            <a:avLst/>
          </a:prstGeom>
          <a:noFill/>
          <a:ln>
            <a:noFill/>
          </a:ln>
        </p:spPr>
        <p:txBody>
          <a:bodyPr anchorCtr="0" anchor="t" bIns="45700" lIns="91425" spcFirstLastPara="1" rIns="91425" wrap="square" tIns="45700">
            <a:no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86" name="Google Shape;86;p21"/>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87" name="Google Shape;87;p21"/>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88" name="Google Shape;88;p21"/>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sv-SE"/>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ld med bildtext" type="picTx">
  <p:cSld name="PICTURE_WITH_CAPTION_TEXT">
    <p:spTree>
      <p:nvGrpSpPr>
        <p:cNvPr id="89" name="Shape 89"/>
        <p:cNvGrpSpPr/>
        <p:nvPr/>
      </p:nvGrpSpPr>
      <p:grpSpPr>
        <a:xfrm>
          <a:off x="0" y="0"/>
          <a:ext cx="0" cy="0"/>
          <a:chOff x="0" y="0"/>
          <a:chExt cx="0" cy="0"/>
        </a:xfrm>
      </p:grpSpPr>
      <p:sp>
        <p:nvSpPr>
          <p:cNvPr id="90" name="Google Shape;90;p22"/>
          <p:cNvSpPr txBox="1"/>
          <p:nvPr>
            <p:ph type="title"/>
          </p:nvPr>
        </p:nvSpPr>
        <p:spPr>
          <a:xfrm>
            <a:off x="839788" y="457200"/>
            <a:ext cx="3932237" cy="1600200"/>
          </a:xfrm>
          <a:prstGeom prst="rect">
            <a:avLst/>
          </a:prstGeom>
          <a:noFill/>
          <a:ln>
            <a:noFill/>
          </a:ln>
        </p:spPr>
        <p:txBody>
          <a:bodyPr anchorCtr="0" anchor="b" bIns="45700" lIns="91425" spcFirstLastPara="1" rIns="91425" wrap="square" tIns="45700">
            <a:noAutofit/>
          </a:bodyPr>
          <a:lstStyle>
            <a:lvl1pPr lvl="0" algn="l">
              <a:lnSpc>
                <a:spcPct val="90000"/>
              </a:lnSpc>
              <a:spcBef>
                <a:spcPts val="0"/>
              </a:spcBef>
              <a:spcAft>
                <a:spcPts val="0"/>
              </a:spcAft>
              <a:buClr>
                <a:schemeClr val="dk1"/>
              </a:buClr>
              <a:buSzPts val="3200"/>
              <a:buFont typeface="Calibri"/>
              <a:buNone/>
              <a:defRPr sz="32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91" name="Google Shape;91;p22"/>
          <p:cNvSpPr/>
          <p:nvPr>
            <p:ph idx="2" type="pic"/>
          </p:nvPr>
        </p:nvSpPr>
        <p:spPr>
          <a:xfrm>
            <a:off x="5183188" y="987425"/>
            <a:ext cx="6172200" cy="4873625"/>
          </a:xfrm>
          <a:prstGeom prst="rect">
            <a:avLst/>
          </a:prstGeom>
          <a:noFill/>
          <a:ln>
            <a:noFill/>
          </a:ln>
        </p:spPr>
      </p:sp>
      <p:sp>
        <p:nvSpPr>
          <p:cNvPr id="92" name="Google Shape;92;p22"/>
          <p:cNvSpPr txBox="1"/>
          <p:nvPr>
            <p:ph idx="1" type="body"/>
          </p:nvPr>
        </p:nvSpPr>
        <p:spPr>
          <a:xfrm>
            <a:off x="839788" y="2057400"/>
            <a:ext cx="3932237" cy="3811588"/>
          </a:xfrm>
          <a:prstGeom prst="rect">
            <a:avLst/>
          </a:prstGeom>
          <a:noFill/>
          <a:ln>
            <a:noFill/>
          </a:ln>
        </p:spPr>
        <p:txBody>
          <a:bodyPr anchorCtr="0" anchor="t" bIns="45700" lIns="91425" spcFirstLastPara="1" rIns="91425" wrap="square" tIns="45700">
            <a:no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93" name="Google Shape;93;p22"/>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94" name="Google Shape;94;p22"/>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95" name="Google Shape;95;p22"/>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sv-SE"/>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Rubrik och lodrät text" type="vertTx">
  <p:cSld name="VERTICAL_TEXT">
    <p:spTree>
      <p:nvGrpSpPr>
        <p:cNvPr id="96" name="Shape 96"/>
        <p:cNvGrpSpPr/>
        <p:nvPr/>
      </p:nvGrpSpPr>
      <p:grpSpPr>
        <a:xfrm>
          <a:off x="0" y="0"/>
          <a:ext cx="0" cy="0"/>
          <a:chOff x="0" y="0"/>
          <a:chExt cx="0" cy="0"/>
        </a:xfrm>
      </p:grpSpPr>
      <p:sp>
        <p:nvSpPr>
          <p:cNvPr id="97" name="Google Shape;97;p23"/>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98" name="Google Shape;98;p23"/>
          <p:cNvSpPr txBox="1"/>
          <p:nvPr>
            <p:ph idx="1" type="body"/>
          </p:nvPr>
        </p:nvSpPr>
        <p:spPr>
          <a:xfrm rot="5400000">
            <a:off x="3920331" y="-1256506"/>
            <a:ext cx="4351338" cy="10515600"/>
          </a:xfrm>
          <a:prstGeom prst="rect">
            <a:avLst/>
          </a:prstGeom>
          <a:noFill/>
          <a:ln>
            <a:noFill/>
          </a:ln>
        </p:spPr>
        <p:txBody>
          <a:bodyPr anchorCtr="0" anchor="t" bIns="45700" lIns="91425" spcFirstLastPara="1" rIns="91425" wrap="square" tIns="45700">
            <a:no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99" name="Google Shape;99;p23"/>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00" name="Google Shape;100;p23"/>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01" name="Google Shape;101;p23"/>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sv-SE"/>
              <a:t>‹#›</a:t>
            </a:fld>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Lodrät rubrik och text" type="vertTitleAndTx">
  <p:cSld name="VERTICAL_TITLE_AND_VERTICAL_TEXT">
    <p:spTree>
      <p:nvGrpSpPr>
        <p:cNvPr id="102" name="Shape 102"/>
        <p:cNvGrpSpPr/>
        <p:nvPr/>
      </p:nvGrpSpPr>
      <p:grpSpPr>
        <a:xfrm>
          <a:off x="0" y="0"/>
          <a:ext cx="0" cy="0"/>
          <a:chOff x="0" y="0"/>
          <a:chExt cx="0" cy="0"/>
        </a:xfrm>
      </p:grpSpPr>
      <p:sp>
        <p:nvSpPr>
          <p:cNvPr id="103" name="Google Shape;103;p24"/>
          <p:cNvSpPr txBox="1"/>
          <p:nvPr>
            <p:ph type="title"/>
          </p:nvPr>
        </p:nvSpPr>
        <p:spPr>
          <a:xfrm rot="5400000">
            <a:off x="7133431" y="1956594"/>
            <a:ext cx="5811838" cy="2628900"/>
          </a:xfrm>
          <a:prstGeom prst="rect">
            <a:avLst/>
          </a:prstGeom>
          <a:noFill/>
          <a:ln>
            <a:noFill/>
          </a:ln>
        </p:spPr>
        <p:txBody>
          <a:bodyPr anchorCtr="0" anchor="ctr" bIns="45700" lIns="91425" spcFirstLastPara="1" rIns="91425" wrap="square" tIns="45700">
            <a:no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04" name="Google Shape;104;p24"/>
          <p:cNvSpPr txBox="1"/>
          <p:nvPr>
            <p:ph idx="1" type="body"/>
          </p:nvPr>
        </p:nvSpPr>
        <p:spPr>
          <a:xfrm rot="5400000">
            <a:off x="1799431" y="-596106"/>
            <a:ext cx="5811838" cy="7734300"/>
          </a:xfrm>
          <a:prstGeom prst="rect">
            <a:avLst/>
          </a:prstGeom>
          <a:noFill/>
          <a:ln>
            <a:noFill/>
          </a:ln>
        </p:spPr>
        <p:txBody>
          <a:bodyPr anchorCtr="0" anchor="t" bIns="45700" lIns="91425" spcFirstLastPara="1" rIns="91425" wrap="square" tIns="45700">
            <a:no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05" name="Google Shape;105;p24"/>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06" name="Google Shape;106;p24"/>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07" name="Google Shape;107;p24"/>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sv-SE"/>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0" Type="http://schemas.openxmlformats.org/officeDocument/2006/relationships/slideLayout" Target="../slideLayouts/slideLayout10.xml"/><Relationship Id="rId13" Type="http://schemas.openxmlformats.org/officeDocument/2006/relationships/slideLayout" Target="../slideLayouts/slideLayout13.xml"/><Relationship Id="rId12" Type="http://schemas.openxmlformats.org/officeDocument/2006/relationships/slideLayout" Target="../slideLayouts/slideLayout12.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2.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5" name="Shape 5"/>
        <p:cNvGrpSpPr/>
        <p:nvPr/>
      </p:nvGrpSpPr>
      <p:grpSpPr>
        <a:xfrm>
          <a:off x="0" y="0"/>
          <a:ext cx="0" cy="0"/>
          <a:chOff x="0" y="0"/>
          <a:chExt cx="0" cy="0"/>
        </a:xfrm>
      </p:grpSpPr>
      <p:sp>
        <p:nvSpPr>
          <p:cNvPr id="6" name="Google Shape;6;p13"/>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Autofit/>
          </a:bodyPr>
          <a:lstStyle>
            <a:lvl1pPr lvl="0" marR="0" rtl="0" algn="l">
              <a:lnSpc>
                <a:spcPct val="90000"/>
              </a:lnSpc>
              <a:spcBef>
                <a:spcPts val="0"/>
              </a:spcBef>
              <a:spcAft>
                <a:spcPts val="0"/>
              </a:spcAft>
              <a:buClr>
                <a:schemeClr val="dk1"/>
              </a:buClr>
              <a:buSzPts val="4400"/>
              <a:buFont typeface="Calibri"/>
              <a:buNone/>
              <a:defRPr b="0" i="0" sz="44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9pPr>
          </a:lstStyle>
          <a:p/>
        </p:txBody>
      </p:sp>
      <p:sp>
        <p:nvSpPr>
          <p:cNvPr id="7" name="Google Shape;7;p13"/>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Autofit/>
          </a:bodyPr>
          <a:lstStyle>
            <a:lvl1pPr indent="-406400" lvl="0" marL="45720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8" name="Google Shape;8;p13"/>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200" u="none" cap="none" strike="noStrike">
                <a:solidFill>
                  <a:srgbClr val="888888"/>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9" name="Google Shape;9;p13"/>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marR="0" rtl="0" algn="ctr">
              <a:lnSpc>
                <a:spcPct val="100000"/>
              </a:lnSpc>
              <a:spcBef>
                <a:spcPts val="0"/>
              </a:spcBef>
              <a:spcAft>
                <a:spcPts val="0"/>
              </a:spcAft>
              <a:buClr>
                <a:srgbClr val="000000"/>
              </a:buClr>
              <a:buSzPts val="1400"/>
              <a:buFont typeface="Arial"/>
              <a:buNone/>
              <a:defRPr b="0" i="0" sz="1200" u="none" cap="none" strike="noStrike">
                <a:solidFill>
                  <a:srgbClr val="888888"/>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10" name="Google Shape;10;p13"/>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sv-SE"/>
              <a:t>‹#›</a:t>
            </a:fld>
            <a:endParaRPr/>
          </a:p>
        </p:txBody>
      </p:sp>
    </p:spTree>
  </p:cSld>
  <p:clrMap accent1="accent1" accent2="accent2" accent3="accent3" accent4="accent4" accent5="accent5" accent6="accent6" bg1="lt1" bg2="dk2" tx1="dk1" tx2="lt2" folHlink="folHlink" hlink="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 Id="rId3" Type="http://schemas.openxmlformats.org/officeDocument/2006/relationships/image" Target="../media/image11.png"/><Relationship Id="rId4" Type="http://schemas.openxmlformats.org/officeDocument/2006/relationships/image" Target="../media/image6.png"/><Relationship Id="rId5" Type="http://schemas.openxmlformats.org/officeDocument/2006/relationships/image" Target="../media/image15.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 Id="rId3" Type="http://schemas.openxmlformats.org/officeDocument/2006/relationships/image" Target="../media/image3.png"/><Relationship Id="rId4" Type="http://schemas.openxmlformats.org/officeDocument/2006/relationships/image" Target="../media/image5.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 Id="rId3" Type="http://schemas.openxmlformats.org/officeDocument/2006/relationships/image" Target="../media/image14.jp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 Id="rId3" Type="http://schemas.openxmlformats.org/officeDocument/2006/relationships/image" Target="../media/image16.png"/><Relationship Id="rId4" Type="http://schemas.openxmlformats.org/officeDocument/2006/relationships/image" Target="../media/image8.jp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2.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1" name="Shape 111"/>
        <p:cNvGrpSpPr/>
        <p:nvPr/>
      </p:nvGrpSpPr>
      <p:grpSpPr>
        <a:xfrm>
          <a:off x="0" y="0"/>
          <a:ext cx="0" cy="0"/>
          <a:chOff x="0" y="0"/>
          <a:chExt cx="0" cy="0"/>
        </a:xfrm>
      </p:grpSpPr>
      <p:sp>
        <p:nvSpPr>
          <p:cNvPr id="112" name="Google Shape;112;g38b31aac10f_0_99"/>
          <p:cNvSpPr txBox="1"/>
          <p:nvPr/>
        </p:nvSpPr>
        <p:spPr>
          <a:xfrm>
            <a:off x="582800" y="2304850"/>
            <a:ext cx="11053500" cy="16311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6000"/>
              <a:buFont typeface="Arial"/>
              <a:buNone/>
            </a:pPr>
            <a:r>
              <a:rPr b="0" i="0" lang="sv-SE" sz="6000" u="none" cap="none" strike="noStrike">
                <a:solidFill>
                  <a:schemeClr val="dk1"/>
                </a:solidFill>
                <a:latin typeface="Avenir"/>
                <a:ea typeface="Avenir"/>
                <a:cs typeface="Avenir"/>
                <a:sym typeface="Avenir"/>
              </a:rPr>
              <a:t>Gransholms IF</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6000"/>
              <a:buFont typeface="Arial"/>
              <a:buNone/>
            </a:pPr>
            <a:r>
              <a:t/>
            </a:r>
            <a:endParaRPr b="0" i="0" sz="1400" u="none" cap="none" strike="noStrike">
              <a:solidFill>
                <a:srgbClr val="000000"/>
              </a:solidFill>
              <a:latin typeface="Arial"/>
              <a:ea typeface="Arial"/>
              <a:cs typeface="Arial"/>
              <a:sym typeface="Arial"/>
            </a:endParaRPr>
          </a:p>
        </p:txBody>
      </p:sp>
      <p:sp>
        <p:nvSpPr>
          <p:cNvPr id="113" name="Google Shape;113;g38b31aac10f_0_99"/>
          <p:cNvSpPr txBox="1"/>
          <p:nvPr/>
        </p:nvSpPr>
        <p:spPr>
          <a:xfrm>
            <a:off x="637000" y="3330200"/>
            <a:ext cx="7148100" cy="1218900"/>
          </a:xfrm>
          <a:prstGeom prst="rect">
            <a:avLst/>
          </a:prstGeom>
          <a:noFill/>
          <a:ln>
            <a:noFill/>
          </a:ln>
        </p:spPr>
        <p:txBody>
          <a:bodyPr anchorCtr="0" anchor="t" bIns="91425" lIns="91425" spcFirstLastPara="1" rIns="91425" wrap="square" tIns="91425">
            <a:spAutoFit/>
          </a:bodyPr>
          <a:lstStyle/>
          <a:p>
            <a:pPr indent="0" lvl="0" marL="0" marR="0" rtl="0" algn="l">
              <a:lnSpc>
                <a:spcPct val="115000"/>
              </a:lnSpc>
              <a:spcBef>
                <a:spcPts val="0"/>
              </a:spcBef>
              <a:spcAft>
                <a:spcPts val="0"/>
              </a:spcAft>
              <a:buClr>
                <a:schemeClr val="dk1"/>
              </a:buClr>
              <a:buSzPts val="1100"/>
              <a:buFont typeface="Arial"/>
              <a:buNone/>
            </a:pPr>
            <a:r>
              <a:rPr b="1" i="0" lang="sv-SE" sz="1200" u="none" cap="none" strike="noStrike">
                <a:solidFill>
                  <a:schemeClr val="dk1"/>
                </a:solidFill>
                <a:latin typeface="Arial"/>
                <a:ea typeface="Arial"/>
                <a:cs typeface="Arial"/>
                <a:sym typeface="Arial"/>
              </a:rPr>
              <a:t>Vår vision: </a:t>
            </a:r>
            <a:r>
              <a:rPr b="0" i="0" lang="sv-SE" sz="1200" u="none" cap="none" strike="noStrike">
                <a:solidFill>
                  <a:schemeClr val="dk1"/>
                </a:solidFill>
                <a:latin typeface="Arial"/>
                <a:ea typeface="Arial"/>
                <a:cs typeface="Arial"/>
                <a:sym typeface="Arial"/>
              </a:rPr>
              <a:t>Gransholms IF är en ideell idrottsförening med syfte att ge barn, ungdomar och vuxna möjlighet till en aktiv vardag. Vår gröna tråd är att vara en förening för alla, där vi skapar förutsättningar för alla att bli en del av ett sammanhang. Vår gröna vision är att vara vara den förening som engagerar flest antal barn, ungdomar i Kronobergs Län (i förhållande till folkmängd).</a:t>
            </a:r>
            <a:endParaRPr b="0" i="0" sz="1200" u="none" cap="none" strike="noStrike">
              <a:solidFill>
                <a:schemeClr val="dk1"/>
              </a:solidFill>
              <a:latin typeface="Arial"/>
              <a:ea typeface="Arial"/>
              <a:cs typeface="Arial"/>
              <a:sym typeface="Arial"/>
            </a:endParaRPr>
          </a:p>
          <a:p>
            <a:pPr indent="0" lvl="0" marL="0" marR="0" rtl="0" algn="l">
              <a:lnSpc>
                <a:spcPct val="115000"/>
              </a:lnSpc>
              <a:spcBef>
                <a:spcPts val="0"/>
              </a:spcBef>
              <a:spcAft>
                <a:spcPts val="0"/>
              </a:spcAft>
              <a:buClr>
                <a:srgbClr val="000000"/>
              </a:buClr>
              <a:buSzPts val="1200"/>
              <a:buFont typeface="Arial"/>
              <a:buNone/>
            </a:pPr>
            <a:r>
              <a:t/>
            </a:r>
            <a:endParaRPr b="0" i="0" sz="1200" u="none" cap="none" strike="noStrike">
              <a:solidFill>
                <a:schemeClr val="dk1"/>
              </a:solidFill>
              <a:latin typeface="Arial"/>
              <a:ea typeface="Arial"/>
              <a:cs typeface="Arial"/>
              <a:sym typeface="Arial"/>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7" name="Shape 117"/>
        <p:cNvGrpSpPr/>
        <p:nvPr/>
      </p:nvGrpSpPr>
      <p:grpSpPr>
        <a:xfrm>
          <a:off x="0" y="0"/>
          <a:ext cx="0" cy="0"/>
          <a:chOff x="0" y="0"/>
          <a:chExt cx="0" cy="0"/>
        </a:xfrm>
      </p:grpSpPr>
      <p:sp>
        <p:nvSpPr>
          <p:cNvPr id="118" name="Google Shape;118;g33cb557662e_1_190"/>
          <p:cNvSpPr/>
          <p:nvPr/>
        </p:nvSpPr>
        <p:spPr>
          <a:xfrm>
            <a:off x="8156200" y="2569025"/>
            <a:ext cx="3453000" cy="3076200"/>
          </a:xfrm>
          <a:prstGeom prst="round2DiagRect">
            <a:avLst>
              <a:gd fmla="val 0" name="adj1"/>
              <a:gd fmla="val 14026" name="adj2"/>
            </a:avLst>
          </a:prstGeom>
          <a:gradFill>
            <a:gsLst>
              <a:gs pos="0">
                <a:srgbClr val="FFF6F6"/>
              </a:gs>
              <a:gs pos="100000">
                <a:srgbClr val="F4CCCC"/>
              </a:gs>
            </a:gsLst>
            <a:lin ang="5400012" scaled="0"/>
          </a:grad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Calibri"/>
              <a:ea typeface="Calibri"/>
              <a:cs typeface="Calibri"/>
              <a:sym typeface="Calibri"/>
            </a:endParaRPr>
          </a:p>
        </p:txBody>
      </p:sp>
      <p:sp>
        <p:nvSpPr>
          <p:cNvPr id="119" name="Google Shape;119;g33cb557662e_1_190"/>
          <p:cNvSpPr/>
          <p:nvPr/>
        </p:nvSpPr>
        <p:spPr>
          <a:xfrm>
            <a:off x="4369500" y="2569025"/>
            <a:ext cx="3453000" cy="3076200"/>
          </a:xfrm>
          <a:prstGeom prst="round2DiagRect">
            <a:avLst>
              <a:gd fmla="val 0" name="adj1"/>
              <a:gd fmla="val 14026" name="adj2"/>
            </a:avLst>
          </a:prstGeom>
          <a:gradFill>
            <a:gsLst>
              <a:gs pos="0">
                <a:srgbClr val="F8F5FF"/>
              </a:gs>
              <a:gs pos="100000">
                <a:srgbClr val="D9D2E9"/>
              </a:gs>
            </a:gsLst>
            <a:lin ang="5400012" scaled="0"/>
          </a:grad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Calibri"/>
              <a:ea typeface="Calibri"/>
              <a:cs typeface="Calibri"/>
              <a:sym typeface="Calibri"/>
            </a:endParaRPr>
          </a:p>
        </p:txBody>
      </p:sp>
      <p:sp>
        <p:nvSpPr>
          <p:cNvPr id="120" name="Google Shape;120;g33cb557662e_1_190"/>
          <p:cNvSpPr txBox="1"/>
          <p:nvPr/>
        </p:nvSpPr>
        <p:spPr>
          <a:xfrm>
            <a:off x="645450" y="1647600"/>
            <a:ext cx="11053500" cy="9444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6000"/>
              <a:buFont typeface="Arial"/>
              <a:buNone/>
            </a:pPr>
            <a:r>
              <a:rPr b="0" i="0" lang="sv-SE" sz="3600" u="none" cap="none" strike="noStrike">
                <a:solidFill>
                  <a:schemeClr val="dk1"/>
                </a:solidFill>
                <a:latin typeface="Avenir"/>
                <a:ea typeface="Avenir"/>
                <a:cs typeface="Avenir"/>
                <a:sym typeface="Avenir"/>
              </a:rPr>
              <a:t>Vår värdegrund</a:t>
            </a:r>
            <a:endParaRPr b="0" i="0" sz="3600" u="none" cap="none" strike="noStrike">
              <a:solidFill>
                <a:srgbClr val="000000"/>
              </a:solidFill>
              <a:latin typeface="Avenir"/>
              <a:ea typeface="Avenir"/>
              <a:cs typeface="Avenir"/>
              <a:sym typeface="Avenir"/>
            </a:endParaRPr>
          </a:p>
          <a:p>
            <a:pPr indent="0" lvl="0" marL="0" marR="0" rtl="0" algn="l">
              <a:lnSpc>
                <a:spcPct val="100000"/>
              </a:lnSpc>
              <a:spcBef>
                <a:spcPts val="0"/>
              </a:spcBef>
              <a:spcAft>
                <a:spcPts val="0"/>
              </a:spcAft>
              <a:buClr>
                <a:srgbClr val="000000"/>
              </a:buClr>
              <a:buSzPts val="6000"/>
              <a:buFont typeface="Arial"/>
              <a:buNone/>
            </a:pPr>
            <a:r>
              <a:t/>
            </a:r>
            <a:endParaRPr b="0" i="0" sz="1400" u="none" cap="none" strike="noStrike">
              <a:solidFill>
                <a:srgbClr val="000000"/>
              </a:solidFill>
              <a:latin typeface="Arial"/>
              <a:ea typeface="Arial"/>
              <a:cs typeface="Arial"/>
              <a:sym typeface="Arial"/>
            </a:endParaRPr>
          </a:p>
        </p:txBody>
      </p:sp>
      <p:sp>
        <p:nvSpPr>
          <p:cNvPr id="121" name="Google Shape;121;g33cb557662e_1_190"/>
          <p:cNvSpPr txBox="1"/>
          <p:nvPr/>
        </p:nvSpPr>
        <p:spPr>
          <a:xfrm>
            <a:off x="4596000" y="2914475"/>
            <a:ext cx="3000000" cy="2587200"/>
          </a:xfrm>
          <a:prstGeom prst="rect">
            <a:avLst/>
          </a:prstGeom>
          <a:noFill/>
          <a:ln>
            <a:noFill/>
          </a:ln>
        </p:spPr>
        <p:txBody>
          <a:bodyPr anchorCtr="0" anchor="t" bIns="91425" lIns="91425" spcFirstLastPara="1" rIns="91425" wrap="square" tIns="91425">
            <a:spAutoFit/>
          </a:bodyPr>
          <a:lstStyle/>
          <a:p>
            <a:pPr indent="0" lvl="0" marL="0" marR="0" rtl="0" algn="l">
              <a:lnSpc>
                <a:spcPct val="107916"/>
              </a:lnSpc>
              <a:spcBef>
                <a:spcPts val="0"/>
              </a:spcBef>
              <a:spcAft>
                <a:spcPts val="0"/>
              </a:spcAft>
              <a:buClr>
                <a:srgbClr val="000000"/>
              </a:buClr>
              <a:buSzPts val="1700"/>
              <a:buFont typeface="Arial"/>
              <a:buNone/>
            </a:pPr>
            <a:r>
              <a:rPr b="1" i="0" lang="sv-SE" sz="1700" u="none" cap="none" strike="noStrike">
                <a:solidFill>
                  <a:schemeClr val="dk1"/>
                </a:solidFill>
                <a:latin typeface="Arial"/>
                <a:ea typeface="Arial"/>
                <a:cs typeface="Arial"/>
                <a:sym typeface="Arial"/>
              </a:rPr>
              <a:t>Glädje</a:t>
            </a:r>
            <a:endParaRPr b="1" i="0" sz="1700" u="none" cap="none" strike="noStrike">
              <a:solidFill>
                <a:schemeClr val="dk1"/>
              </a:solidFill>
              <a:latin typeface="Arial"/>
              <a:ea typeface="Arial"/>
              <a:cs typeface="Arial"/>
              <a:sym typeface="Arial"/>
            </a:endParaRPr>
          </a:p>
          <a:p>
            <a:pPr indent="0" lvl="0" marL="0" marR="0" rtl="0" algn="l">
              <a:lnSpc>
                <a:spcPct val="115000"/>
              </a:lnSpc>
              <a:spcBef>
                <a:spcPts val="800"/>
              </a:spcBef>
              <a:spcAft>
                <a:spcPts val="0"/>
              </a:spcAft>
              <a:buClr>
                <a:srgbClr val="000000"/>
              </a:buClr>
              <a:buSzPts val="1200"/>
              <a:buFont typeface="Arial"/>
              <a:buNone/>
            </a:pPr>
            <a:r>
              <a:rPr b="1" i="0" lang="sv-SE" sz="1200" u="none" cap="none" strike="noStrike">
                <a:solidFill>
                  <a:schemeClr val="dk1"/>
                </a:solidFill>
                <a:latin typeface="Arial"/>
                <a:ea typeface="Arial"/>
                <a:cs typeface="Arial"/>
                <a:sym typeface="Arial"/>
              </a:rPr>
              <a:t>Glädje</a:t>
            </a:r>
            <a:r>
              <a:rPr b="0" i="0" lang="sv-SE" sz="1200" u="none" cap="none" strike="noStrike">
                <a:solidFill>
                  <a:schemeClr val="dk1"/>
                </a:solidFill>
                <a:latin typeface="Arial"/>
                <a:ea typeface="Arial"/>
                <a:cs typeface="Arial"/>
                <a:sym typeface="Arial"/>
              </a:rPr>
              <a:t> och gemenskap är en stark drivkraft för att vilja idrotta, och det ska vara roligt oavsett om du precis börjat på din idrott eller om du är senior. </a:t>
            </a:r>
            <a:endParaRPr b="0" i="0" sz="1200" u="none" cap="none" strike="noStrike">
              <a:solidFill>
                <a:schemeClr val="dk1"/>
              </a:solidFill>
              <a:latin typeface="Arial"/>
              <a:ea typeface="Arial"/>
              <a:cs typeface="Arial"/>
              <a:sym typeface="Arial"/>
            </a:endParaRPr>
          </a:p>
          <a:p>
            <a:pPr indent="0" lvl="0" marL="0" marR="0" rtl="0" algn="l">
              <a:lnSpc>
                <a:spcPct val="115000"/>
              </a:lnSpc>
              <a:spcBef>
                <a:spcPts val="800"/>
              </a:spcBef>
              <a:spcAft>
                <a:spcPts val="800"/>
              </a:spcAft>
              <a:buClr>
                <a:srgbClr val="000000"/>
              </a:buClr>
              <a:buSzPts val="1200"/>
              <a:buFont typeface="Arial"/>
              <a:buNone/>
            </a:pPr>
            <a:r>
              <a:rPr b="0" i="0" lang="sv-SE" sz="1200" u="none" cap="none" strike="noStrike">
                <a:solidFill>
                  <a:schemeClr val="dk1"/>
                </a:solidFill>
                <a:latin typeface="Arial"/>
                <a:ea typeface="Arial"/>
                <a:cs typeface="Arial"/>
                <a:sym typeface="Arial"/>
              </a:rPr>
              <a:t>Vi vill skapa en miljö där vi uppmuntrar varandra och kommer med positiv energi till träning, match eller andra aktiviteter hos föreningen. </a:t>
            </a:r>
            <a:br>
              <a:rPr b="0" i="1" lang="sv-SE" sz="1200" u="none" cap="none" strike="noStrike">
                <a:solidFill>
                  <a:schemeClr val="dk1"/>
                </a:solidFill>
                <a:latin typeface="Arial"/>
                <a:ea typeface="Arial"/>
                <a:cs typeface="Arial"/>
                <a:sym typeface="Arial"/>
              </a:rPr>
            </a:br>
            <a:endParaRPr b="0" i="0" sz="1400" u="none" cap="none" strike="noStrike">
              <a:solidFill>
                <a:srgbClr val="000000"/>
              </a:solidFill>
              <a:latin typeface="Arial"/>
              <a:ea typeface="Arial"/>
              <a:cs typeface="Arial"/>
              <a:sym typeface="Arial"/>
            </a:endParaRPr>
          </a:p>
        </p:txBody>
      </p:sp>
      <p:sp>
        <p:nvSpPr>
          <p:cNvPr id="122" name="Google Shape;122;g33cb557662e_1_190"/>
          <p:cNvSpPr/>
          <p:nvPr/>
        </p:nvSpPr>
        <p:spPr>
          <a:xfrm>
            <a:off x="582800" y="2569025"/>
            <a:ext cx="3453000" cy="3076200"/>
          </a:xfrm>
          <a:prstGeom prst="round2DiagRect">
            <a:avLst>
              <a:gd fmla="val 0" name="adj1"/>
              <a:gd fmla="val 14026" name="adj2"/>
            </a:avLst>
          </a:prstGeom>
          <a:gradFill>
            <a:gsLst>
              <a:gs pos="0">
                <a:srgbClr val="FCFFFC"/>
              </a:gs>
              <a:gs pos="100000">
                <a:srgbClr val="E9F8ED"/>
              </a:gs>
            </a:gsLst>
            <a:lin ang="5400012" scaled="0"/>
          </a:grad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Calibri"/>
              <a:ea typeface="Calibri"/>
              <a:cs typeface="Calibri"/>
              <a:sym typeface="Calibri"/>
            </a:endParaRPr>
          </a:p>
        </p:txBody>
      </p:sp>
      <p:sp>
        <p:nvSpPr>
          <p:cNvPr id="123" name="Google Shape;123;g33cb557662e_1_190"/>
          <p:cNvSpPr txBox="1"/>
          <p:nvPr/>
        </p:nvSpPr>
        <p:spPr>
          <a:xfrm>
            <a:off x="809300" y="2914475"/>
            <a:ext cx="3000000" cy="2556300"/>
          </a:xfrm>
          <a:prstGeom prst="rect">
            <a:avLst/>
          </a:prstGeom>
          <a:noFill/>
          <a:ln>
            <a:noFill/>
          </a:ln>
        </p:spPr>
        <p:txBody>
          <a:bodyPr anchorCtr="0" anchor="t" bIns="91425" lIns="91425" spcFirstLastPara="1" rIns="91425" wrap="square" tIns="91425">
            <a:spAutoFit/>
          </a:bodyPr>
          <a:lstStyle/>
          <a:p>
            <a:pPr indent="0" lvl="0" marL="0" marR="0" rtl="0" algn="l">
              <a:lnSpc>
                <a:spcPct val="107916"/>
              </a:lnSpc>
              <a:spcBef>
                <a:spcPts val="0"/>
              </a:spcBef>
              <a:spcAft>
                <a:spcPts val="0"/>
              </a:spcAft>
              <a:buClr>
                <a:srgbClr val="000000"/>
              </a:buClr>
              <a:buSzPts val="1700"/>
              <a:buFont typeface="Arial"/>
              <a:buNone/>
            </a:pPr>
            <a:r>
              <a:rPr b="1" i="0" lang="sv-SE" sz="1700" u="none" cap="none" strike="noStrike">
                <a:solidFill>
                  <a:schemeClr val="dk1"/>
                </a:solidFill>
                <a:latin typeface="Arial"/>
                <a:ea typeface="Arial"/>
                <a:cs typeface="Arial"/>
                <a:sym typeface="Arial"/>
              </a:rPr>
              <a:t>Ansvar</a:t>
            </a:r>
            <a:endParaRPr b="1" i="0" sz="1700" u="none" cap="none" strike="noStrike">
              <a:solidFill>
                <a:schemeClr val="dk1"/>
              </a:solidFill>
              <a:latin typeface="Arial"/>
              <a:ea typeface="Arial"/>
              <a:cs typeface="Arial"/>
              <a:sym typeface="Arial"/>
            </a:endParaRPr>
          </a:p>
          <a:p>
            <a:pPr indent="0" lvl="0" marL="0" marR="0" rtl="0" algn="l">
              <a:lnSpc>
                <a:spcPct val="115000"/>
              </a:lnSpc>
              <a:spcBef>
                <a:spcPts val="800"/>
              </a:spcBef>
              <a:spcAft>
                <a:spcPts val="0"/>
              </a:spcAft>
              <a:buClr>
                <a:srgbClr val="000000"/>
              </a:buClr>
              <a:buSzPts val="1200"/>
              <a:buFont typeface="Arial"/>
              <a:buNone/>
            </a:pPr>
            <a:r>
              <a:rPr b="0" i="0" lang="sv-SE" sz="1200" u="none" cap="none" strike="noStrike">
                <a:solidFill>
                  <a:schemeClr val="dk1"/>
                </a:solidFill>
                <a:latin typeface="Arial"/>
                <a:ea typeface="Arial"/>
                <a:cs typeface="Arial"/>
                <a:sym typeface="Arial"/>
              </a:rPr>
              <a:t>Vi som förening vill vara med och bidra till att våra spelare och ledare känner och tar </a:t>
            </a:r>
            <a:r>
              <a:rPr b="1" i="0" lang="sv-SE" sz="1200" u="none" cap="none" strike="noStrike">
                <a:solidFill>
                  <a:schemeClr val="dk1"/>
                </a:solidFill>
                <a:latin typeface="Arial"/>
                <a:ea typeface="Arial"/>
                <a:cs typeface="Arial"/>
                <a:sym typeface="Arial"/>
              </a:rPr>
              <a:t>ansvar</a:t>
            </a:r>
            <a:r>
              <a:rPr b="0" i="0" lang="sv-SE" sz="1200" u="none" cap="none" strike="noStrike">
                <a:solidFill>
                  <a:schemeClr val="dk1"/>
                </a:solidFill>
                <a:latin typeface="Arial"/>
                <a:ea typeface="Arial"/>
                <a:cs typeface="Arial"/>
                <a:sym typeface="Arial"/>
              </a:rPr>
              <a:t> både på och utanför planen.</a:t>
            </a:r>
            <a:endParaRPr b="0" i="0" sz="1200" u="none" cap="none" strike="noStrike">
              <a:solidFill>
                <a:schemeClr val="dk1"/>
              </a:solidFill>
              <a:latin typeface="Arial"/>
              <a:ea typeface="Arial"/>
              <a:cs typeface="Arial"/>
              <a:sym typeface="Arial"/>
            </a:endParaRPr>
          </a:p>
          <a:p>
            <a:pPr indent="0" lvl="0" marL="0" marR="0" rtl="0" algn="l">
              <a:lnSpc>
                <a:spcPct val="115000"/>
              </a:lnSpc>
              <a:spcBef>
                <a:spcPts val="800"/>
              </a:spcBef>
              <a:spcAft>
                <a:spcPts val="800"/>
              </a:spcAft>
              <a:buClr>
                <a:srgbClr val="000000"/>
              </a:buClr>
              <a:buSzPts val="1200"/>
              <a:buFont typeface="Arial"/>
              <a:buNone/>
            </a:pPr>
            <a:r>
              <a:rPr b="0" i="0" lang="sv-SE" sz="1200" u="none" cap="none" strike="noStrike">
                <a:solidFill>
                  <a:schemeClr val="dk1"/>
                </a:solidFill>
                <a:latin typeface="Arial"/>
                <a:ea typeface="Arial"/>
                <a:cs typeface="Arial"/>
                <a:sym typeface="Arial"/>
              </a:rPr>
              <a:t>Det gäller ansvar hur vi bemöter varandra, våra motståndare och domare med positivitet, laganda och fair play. Det inkluderar också ansvar för vår utrustning, planer, omklädningsrum och klubbstuga. </a:t>
            </a:r>
            <a:endParaRPr b="0" i="0" sz="1400" u="none" cap="none" strike="noStrike">
              <a:solidFill>
                <a:srgbClr val="000000"/>
              </a:solidFill>
              <a:latin typeface="Arial"/>
              <a:ea typeface="Arial"/>
              <a:cs typeface="Arial"/>
              <a:sym typeface="Arial"/>
            </a:endParaRPr>
          </a:p>
        </p:txBody>
      </p:sp>
      <p:sp>
        <p:nvSpPr>
          <p:cNvPr id="124" name="Google Shape;124;g33cb557662e_1_190"/>
          <p:cNvSpPr txBox="1"/>
          <p:nvPr/>
        </p:nvSpPr>
        <p:spPr>
          <a:xfrm>
            <a:off x="8508200" y="2914475"/>
            <a:ext cx="2858400" cy="3083700"/>
          </a:xfrm>
          <a:prstGeom prst="rect">
            <a:avLst/>
          </a:prstGeom>
          <a:noFill/>
          <a:ln>
            <a:noFill/>
          </a:ln>
        </p:spPr>
        <p:txBody>
          <a:bodyPr anchorCtr="0" anchor="t" bIns="91425" lIns="91425" spcFirstLastPara="1" rIns="91425" wrap="square" tIns="91425">
            <a:spAutoFit/>
          </a:bodyPr>
          <a:lstStyle/>
          <a:p>
            <a:pPr indent="0" lvl="0" marL="0" marR="0" rtl="0" algn="l">
              <a:lnSpc>
                <a:spcPct val="107916"/>
              </a:lnSpc>
              <a:spcBef>
                <a:spcPts val="0"/>
              </a:spcBef>
              <a:spcAft>
                <a:spcPts val="0"/>
              </a:spcAft>
              <a:buClr>
                <a:srgbClr val="000000"/>
              </a:buClr>
              <a:buSzPts val="1700"/>
              <a:buFont typeface="Arial"/>
              <a:buNone/>
            </a:pPr>
            <a:r>
              <a:rPr b="1" i="0" lang="sv-SE" sz="1700" u="none" cap="none" strike="noStrike">
                <a:solidFill>
                  <a:schemeClr val="dk1"/>
                </a:solidFill>
                <a:latin typeface="Arial"/>
                <a:ea typeface="Arial"/>
                <a:cs typeface="Arial"/>
                <a:sym typeface="Arial"/>
              </a:rPr>
              <a:t>Rättvisa</a:t>
            </a:r>
            <a:endParaRPr b="1" i="0" sz="1700" u="none" cap="none" strike="noStrike">
              <a:solidFill>
                <a:schemeClr val="dk1"/>
              </a:solidFill>
              <a:latin typeface="Arial"/>
              <a:ea typeface="Arial"/>
              <a:cs typeface="Arial"/>
              <a:sym typeface="Arial"/>
            </a:endParaRPr>
          </a:p>
          <a:p>
            <a:pPr indent="0" lvl="0" marL="0" marR="0" rtl="0" algn="l">
              <a:lnSpc>
                <a:spcPct val="115000"/>
              </a:lnSpc>
              <a:spcBef>
                <a:spcPts val="800"/>
              </a:spcBef>
              <a:spcAft>
                <a:spcPts val="0"/>
              </a:spcAft>
              <a:buClr>
                <a:srgbClr val="000000"/>
              </a:buClr>
              <a:buSzPts val="1200"/>
              <a:buFont typeface="Arial"/>
              <a:buNone/>
            </a:pPr>
            <a:r>
              <a:rPr b="0" i="0" lang="sv-SE" sz="1200" u="none" cap="none" strike="noStrike">
                <a:solidFill>
                  <a:schemeClr val="dk1"/>
                </a:solidFill>
                <a:latin typeface="Arial"/>
                <a:ea typeface="Arial"/>
                <a:cs typeface="Arial"/>
                <a:sym typeface="Arial"/>
              </a:rPr>
              <a:t>Vi är en förening som står för </a:t>
            </a:r>
            <a:r>
              <a:rPr b="1" i="0" lang="sv-SE" sz="1200" u="none" cap="none" strike="noStrike">
                <a:solidFill>
                  <a:schemeClr val="dk1"/>
                </a:solidFill>
                <a:latin typeface="Arial"/>
                <a:ea typeface="Arial"/>
                <a:cs typeface="Arial"/>
                <a:sym typeface="Arial"/>
              </a:rPr>
              <a:t>rättvisa.</a:t>
            </a:r>
            <a:r>
              <a:rPr b="0" i="0" lang="sv-SE" sz="1200" u="none" cap="none" strike="noStrike">
                <a:solidFill>
                  <a:schemeClr val="dk1"/>
                </a:solidFill>
                <a:latin typeface="Arial"/>
                <a:ea typeface="Arial"/>
                <a:cs typeface="Arial"/>
                <a:sym typeface="Arial"/>
              </a:rPr>
              <a:t> Där vi strävar efter att välkomna alla att idrotta, oavsett ambitionsnivå. </a:t>
            </a:r>
            <a:endParaRPr b="0" i="0" sz="1200" u="none" cap="none" strike="noStrike">
              <a:solidFill>
                <a:schemeClr val="dk1"/>
              </a:solidFill>
              <a:latin typeface="Arial"/>
              <a:ea typeface="Arial"/>
              <a:cs typeface="Arial"/>
              <a:sym typeface="Arial"/>
            </a:endParaRPr>
          </a:p>
          <a:p>
            <a:pPr indent="0" lvl="0" marL="0" marR="0" rtl="0" algn="l">
              <a:lnSpc>
                <a:spcPct val="115000"/>
              </a:lnSpc>
              <a:spcBef>
                <a:spcPts val="800"/>
              </a:spcBef>
              <a:spcAft>
                <a:spcPts val="0"/>
              </a:spcAft>
              <a:buClr>
                <a:srgbClr val="000000"/>
              </a:buClr>
              <a:buSzPts val="1200"/>
              <a:buFont typeface="Arial"/>
              <a:buNone/>
            </a:pPr>
            <a:r>
              <a:rPr b="0" i="0" lang="sv-SE" sz="1200" u="none" cap="none" strike="noStrike">
                <a:solidFill>
                  <a:schemeClr val="dk1"/>
                </a:solidFill>
                <a:latin typeface="Arial"/>
                <a:ea typeface="Arial"/>
                <a:cs typeface="Arial"/>
                <a:sym typeface="Arial"/>
              </a:rPr>
              <a:t>Vi vill också främja delaktighet genom att lyssna på våra barn och ungdomars röster. Sist, men inte minst, är vi en ideell förening där varje medlems engagemang är viktig.</a:t>
            </a:r>
            <a:br>
              <a:rPr b="0" i="0" lang="sv-SE" sz="1200" u="none" cap="none" strike="noStrike">
                <a:solidFill>
                  <a:schemeClr val="dk1"/>
                </a:solidFill>
                <a:latin typeface="Arial"/>
                <a:ea typeface="Arial"/>
                <a:cs typeface="Arial"/>
                <a:sym typeface="Arial"/>
              </a:rPr>
            </a:br>
            <a:endParaRPr b="0" i="1" sz="1200" u="none" cap="none" strike="noStrike">
              <a:solidFill>
                <a:schemeClr val="dk1"/>
              </a:solidFill>
              <a:latin typeface="Arial"/>
              <a:ea typeface="Arial"/>
              <a:cs typeface="Arial"/>
              <a:sym typeface="Arial"/>
            </a:endParaRPr>
          </a:p>
          <a:p>
            <a:pPr indent="0" lvl="0" marL="0" marR="0" rtl="0" algn="l">
              <a:lnSpc>
                <a:spcPct val="115000"/>
              </a:lnSpc>
              <a:spcBef>
                <a:spcPts val="800"/>
              </a:spcBef>
              <a:spcAft>
                <a:spcPts val="0"/>
              </a:spcAft>
              <a:buClr>
                <a:srgbClr val="000000"/>
              </a:buClr>
              <a:buSzPts val="1200"/>
              <a:buFont typeface="Arial"/>
              <a:buNone/>
            </a:pPr>
            <a:r>
              <a:t/>
            </a:r>
            <a:endParaRPr b="0" i="0" sz="1200" u="none" cap="none" strike="noStrike">
              <a:solidFill>
                <a:schemeClr val="dk1"/>
              </a:solidFill>
              <a:latin typeface="Arial"/>
              <a:ea typeface="Arial"/>
              <a:cs typeface="Arial"/>
              <a:sym typeface="Arial"/>
            </a:endParaRPr>
          </a:p>
          <a:p>
            <a:pPr indent="0" lvl="0" marL="0" marR="0" rtl="0" algn="l">
              <a:lnSpc>
                <a:spcPct val="115000"/>
              </a:lnSpc>
              <a:spcBef>
                <a:spcPts val="0"/>
              </a:spcBef>
              <a:spcAft>
                <a:spcPts val="0"/>
              </a:spcAft>
              <a:buClr>
                <a:srgbClr val="000000"/>
              </a:buClr>
              <a:buSzPts val="1200"/>
              <a:buFont typeface="Arial"/>
              <a:buNone/>
            </a:pPr>
            <a:r>
              <a:t/>
            </a:r>
            <a:endParaRPr b="0" i="0" sz="1200" u="none" cap="none" strike="noStrike">
              <a:solidFill>
                <a:schemeClr val="dk1"/>
              </a:solidFill>
              <a:latin typeface="Arial"/>
              <a:ea typeface="Arial"/>
              <a:cs typeface="Arial"/>
              <a:sym typeface="Arial"/>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8" name="Shape 128"/>
        <p:cNvGrpSpPr/>
        <p:nvPr/>
      </p:nvGrpSpPr>
      <p:grpSpPr>
        <a:xfrm>
          <a:off x="0" y="0"/>
          <a:ext cx="0" cy="0"/>
          <a:chOff x="0" y="0"/>
          <a:chExt cx="0" cy="0"/>
        </a:xfrm>
      </p:grpSpPr>
      <p:sp>
        <p:nvSpPr>
          <p:cNvPr id="129" name="Google Shape;129;g339eeba7590_0_25"/>
          <p:cNvSpPr txBox="1"/>
          <p:nvPr/>
        </p:nvSpPr>
        <p:spPr>
          <a:xfrm>
            <a:off x="625000" y="1451550"/>
            <a:ext cx="11216100" cy="2335800"/>
          </a:xfrm>
          <a:prstGeom prst="rect">
            <a:avLst/>
          </a:prstGeom>
          <a:noFill/>
          <a:ln>
            <a:noFill/>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6000"/>
              <a:buFont typeface="Arial"/>
              <a:buNone/>
            </a:pPr>
            <a:r>
              <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6000"/>
              <a:buFont typeface="Arial"/>
              <a:buNone/>
            </a:pPr>
            <a:r>
              <a:rPr b="0" i="0" lang="sv-SE" sz="3600" u="none" cap="none" strike="noStrike">
                <a:solidFill>
                  <a:schemeClr val="dk1"/>
                </a:solidFill>
                <a:latin typeface="Avenir"/>
                <a:ea typeface="Avenir"/>
                <a:cs typeface="Avenir"/>
                <a:sym typeface="Avenir"/>
              </a:rPr>
              <a:t>Medlemskap</a:t>
            </a:r>
            <a:endParaRPr b="0" i="0" sz="3600" u="none" cap="none" strike="noStrike">
              <a:solidFill>
                <a:schemeClr val="dk1"/>
              </a:solidFill>
              <a:latin typeface="Avenir"/>
              <a:ea typeface="Avenir"/>
              <a:cs typeface="Avenir"/>
              <a:sym typeface="Avenir"/>
            </a:endParaRPr>
          </a:p>
          <a:p>
            <a:pPr indent="0" lvl="0" marL="0" marR="0" rtl="0" algn="l">
              <a:lnSpc>
                <a:spcPct val="115000"/>
              </a:lnSpc>
              <a:spcBef>
                <a:spcPts val="0"/>
              </a:spcBef>
              <a:spcAft>
                <a:spcPts val="0"/>
              </a:spcAft>
              <a:buClr>
                <a:schemeClr val="dk1"/>
              </a:buClr>
              <a:buSzPts val="1100"/>
              <a:buFont typeface="Arial"/>
              <a:buNone/>
            </a:pPr>
            <a:r>
              <a:t/>
            </a:r>
            <a:endParaRPr b="0" i="0" sz="1400" u="none" cap="none" strike="noStrike">
              <a:solidFill>
                <a:schemeClr val="dk1"/>
              </a:solidFill>
              <a:latin typeface="Arial"/>
              <a:ea typeface="Arial"/>
              <a:cs typeface="Arial"/>
              <a:sym typeface="Arial"/>
            </a:endParaRPr>
          </a:p>
          <a:p>
            <a:pPr indent="0" lvl="0" marL="0" marR="0" rtl="0" algn="l">
              <a:lnSpc>
                <a:spcPct val="115000"/>
              </a:lnSpc>
              <a:spcBef>
                <a:spcPts val="0"/>
              </a:spcBef>
              <a:spcAft>
                <a:spcPts val="0"/>
              </a:spcAft>
              <a:buClr>
                <a:schemeClr val="dk1"/>
              </a:buClr>
              <a:buSzPts val="1100"/>
              <a:buFont typeface="Arial"/>
              <a:buNone/>
            </a:pPr>
            <a:r>
              <a:rPr b="1" i="0" lang="sv-SE" sz="1400" u="none" cap="none" strike="noStrike">
                <a:solidFill>
                  <a:schemeClr val="dk1"/>
                </a:solidFill>
                <a:latin typeface="Arial"/>
                <a:ea typeface="Arial"/>
                <a:cs typeface="Arial"/>
                <a:sym typeface="Arial"/>
              </a:rPr>
              <a:t>Träningsavgifter 202</a:t>
            </a:r>
            <a:r>
              <a:rPr b="1" lang="sv-SE">
                <a:solidFill>
                  <a:schemeClr val="dk1"/>
                </a:solidFill>
              </a:rPr>
              <a:t>6</a:t>
            </a:r>
            <a:endParaRPr b="1" i="0" sz="1400" u="none" cap="none" strike="noStrike">
              <a:solidFill>
                <a:schemeClr val="dk1"/>
              </a:solidFill>
              <a:latin typeface="Arial"/>
              <a:ea typeface="Arial"/>
              <a:cs typeface="Arial"/>
              <a:sym typeface="Arial"/>
            </a:endParaRPr>
          </a:p>
          <a:p>
            <a:pPr indent="0" lvl="0" marL="0" marR="0" rtl="0" algn="l">
              <a:lnSpc>
                <a:spcPct val="115000"/>
              </a:lnSpc>
              <a:spcBef>
                <a:spcPts val="0"/>
              </a:spcBef>
              <a:spcAft>
                <a:spcPts val="0"/>
              </a:spcAft>
              <a:buClr>
                <a:schemeClr val="dk1"/>
              </a:buClr>
              <a:buSzPts val="1100"/>
              <a:buFont typeface="Arial"/>
              <a:buNone/>
            </a:pPr>
            <a:r>
              <a:rPr b="0" i="0" lang="sv-SE" sz="1400" u="none" cap="none" strike="noStrike">
                <a:solidFill>
                  <a:schemeClr val="dk1"/>
                </a:solidFill>
                <a:latin typeface="Arial"/>
                <a:ea typeface="Arial"/>
                <a:cs typeface="Arial"/>
                <a:sym typeface="Arial"/>
              </a:rPr>
              <a:t>Familjemedlemskap: 			650 kr/år</a:t>
            </a:r>
            <a:br>
              <a:rPr b="0" i="0" lang="sv-SE" sz="1400" u="none" cap="none" strike="noStrike">
                <a:solidFill>
                  <a:schemeClr val="dk1"/>
                </a:solidFill>
                <a:latin typeface="Arial"/>
                <a:ea typeface="Arial"/>
                <a:cs typeface="Arial"/>
                <a:sym typeface="Arial"/>
              </a:rPr>
            </a:br>
            <a:r>
              <a:rPr b="0" i="0" lang="sv-SE" sz="1400" u="none" cap="none" strike="noStrike">
                <a:solidFill>
                  <a:schemeClr val="dk1"/>
                </a:solidFill>
                <a:latin typeface="Arial"/>
                <a:ea typeface="Arial"/>
                <a:cs typeface="Arial"/>
                <a:sym typeface="Arial"/>
              </a:rPr>
              <a:t>Träningsavgift fotboll ungdom: 	</a:t>
            </a:r>
            <a:r>
              <a:rPr lang="sv-SE">
                <a:solidFill>
                  <a:schemeClr val="dk1"/>
                </a:solidFill>
              </a:rPr>
              <a:t>700</a:t>
            </a:r>
            <a:r>
              <a:rPr b="0" i="0" lang="sv-SE" sz="1400" u="none" cap="none" strike="noStrike">
                <a:solidFill>
                  <a:schemeClr val="dk1"/>
                </a:solidFill>
                <a:latin typeface="Arial"/>
                <a:ea typeface="Arial"/>
                <a:cs typeface="Arial"/>
                <a:sym typeface="Arial"/>
              </a:rPr>
              <a:t> kr </a:t>
            </a:r>
            <a:r>
              <a:rPr b="0" i="0" lang="sv-SE" sz="1200" u="none" cap="none" strike="noStrike">
                <a:solidFill>
                  <a:schemeClr val="dk1"/>
                </a:solidFill>
                <a:highlight>
                  <a:srgbClr val="FFFFFF"/>
                </a:highlight>
                <a:latin typeface="Arial"/>
                <a:ea typeface="Arial"/>
                <a:cs typeface="Arial"/>
                <a:sym typeface="Arial"/>
              </a:rPr>
              <a:t>(från det året barnet fyller 7 år)</a:t>
            </a:r>
            <a:br>
              <a:rPr b="0" i="0" lang="sv-SE" sz="3600" u="none" cap="none" strike="noStrike">
                <a:solidFill>
                  <a:schemeClr val="dk1"/>
                </a:solidFill>
                <a:latin typeface="Avenir"/>
                <a:ea typeface="Avenir"/>
                <a:cs typeface="Avenir"/>
                <a:sym typeface="Avenir"/>
              </a:rPr>
            </a:br>
            <a:endParaRPr b="0" i="0" sz="1400" u="none" cap="none" strike="noStrike">
              <a:solidFill>
                <a:srgbClr val="000000"/>
              </a:solidFill>
              <a:latin typeface="Arial"/>
              <a:ea typeface="Arial"/>
              <a:cs typeface="Arial"/>
              <a:sym typeface="Arial"/>
            </a:endParaRPr>
          </a:p>
        </p:txBody>
      </p:sp>
      <p:sp>
        <p:nvSpPr>
          <p:cNvPr id="130" name="Google Shape;130;g339eeba7590_0_25"/>
          <p:cNvSpPr txBox="1"/>
          <p:nvPr/>
        </p:nvSpPr>
        <p:spPr>
          <a:xfrm>
            <a:off x="625000" y="3558750"/>
            <a:ext cx="5301600" cy="2703900"/>
          </a:xfrm>
          <a:prstGeom prst="rect">
            <a:avLst/>
          </a:prstGeom>
          <a:noFill/>
          <a:ln>
            <a:noFill/>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6000"/>
              <a:buFont typeface="Arial"/>
              <a:buNone/>
            </a:pPr>
            <a:r>
              <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6000"/>
              <a:buFont typeface="Arial"/>
              <a:buNone/>
            </a:pPr>
            <a:r>
              <a:rPr b="0" i="0" lang="sv-SE" sz="3600" u="none" cap="none" strike="noStrike">
                <a:solidFill>
                  <a:schemeClr val="dk1"/>
                </a:solidFill>
                <a:latin typeface="Avenir"/>
                <a:ea typeface="Avenir"/>
                <a:cs typeface="Avenir"/>
                <a:sym typeface="Avenir"/>
              </a:rPr>
              <a:t>Laget.se</a:t>
            </a:r>
            <a:endParaRPr b="0" i="0" sz="3600" u="none" cap="none" strike="noStrike">
              <a:solidFill>
                <a:schemeClr val="dk1"/>
              </a:solidFill>
              <a:latin typeface="Avenir"/>
              <a:ea typeface="Avenir"/>
              <a:cs typeface="Avenir"/>
              <a:sym typeface="Avenir"/>
            </a:endParaRPr>
          </a:p>
          <a:p>
            <a:pPr indent="0" lvl="0" marL="0" marR="0" rtl="0" algn="l">
              <a:lnSpc>
                <a:spcPct val="115000"/>
              </a:lnSpc>
              <a:spcBef>
                <a:spcPts val="0"/>
              </a:spcBef>
              <a:spcAft>
                <a:spcPts val="0"/>
              </a:spcAft>
              <a:buClr>
                <a:srgbClr val="000000"/>
              </a:buClr>
              <a:buSzPts val="6000"/>
              <a:buFont typeface="Arial"/>
              <a:buNone/>
            </a:pPr>
            <a:br>
              <a:rPr b="0" i="0" lang="sv-SE" sz="1400" u="none" cap="none" strike="noStrike">
                <a:solidFill>
                  <a:schemeClr val="dk1"/>
                </a:solidFill>
                <a:latin typeface="Arial"/>
                <a:ea typeface="Arial"/>
                <a:cs typeface="Arial"/>
                <a:sym typeface="Arial"/>
              </a:rPr>
            </a:br>
            <a:r>
              <a:rPr b="0" i="0" lang="sv-SE" sz="1400" u="none" cap="none" strike="noStrike">
                <a:solidFill>
                  <a:schemeClr val="dk1"/>
                </a:solidFill>
                <a:latin typeface="Arial"/>
                <a:ea typeface="Arial"/>
                <a:cs typeface="Arial"/>
                <a:sym typeface="Arial"/>
              </a:rPr>
              <a:t>I laget.se (webb + app) kommer alla träningar och matcher finnas för samtliga lag i Gransholms IF. Här kallar ledarna till träning och det är viktigt att du svarar med ditt barns närvaro så ledarna kan planera träning, men också då det används när föreningen söker lokalt aktivitetsstöd. </a:t>
            </a:r>
            <a:endParaRPr b="0" i="0" sz="1400" u="none" cap="none" strike="noStrike">
              <a:solidFill>
                <a:schemeClr val="dk1"/>
              </a:solidFill>
              <a:latin typeface="Arial"/>
              <a:ea typeface="Arial"/>
              <a:cs typeface="Arial"/>
              <a:sym typeface="Arial"/>
            </a:endParaRPr>
          </a:p>
          <a:p>
            <a:pPr indent="0" lvl="0" marL="0" marR="0" rtl="0" algn="l">
              <a:lnSpc>
                <a:spcPct val="115000"/>
              </a:lnSpc>
              <a:spcBef>
                <a:spcPts val="0"/>
              </a:spcBef>
              <a:spcAft>
                <a:spcPts val="0"/>
              </a:spcAft>
              <a:buClr>
                <a:srgbClr val="000000"/>
              </a:buClr>
              <a:buSzPts val="6000"/>
              <a:buFont typeface="Arial"/>
              <a:buNone/>
            </a:pPr>
            <a:r>
              <a:t/>
            </a:r>
            <a:endParaRPr b="0" i="0" sz="1400" u="none" cap="none" strike="noStrike">
              <a:solidFill>
                <a:schemeClr val="dk1"/>
              </a:solidFill>
              <a:latin typeface="Arial"/>
              <a:ea typeface="Arial"/>
              <a:cs typeface="Arial"/>
              <a:sym typeface="Arial"/>
            </a:endParaRPr>
          </a:p>
          <a:p>
            <a:pPr indent="0" lvl="0" marL="0" marR="0" rtl="0" algn="l">
              <a:lnSpc>
                <a:spcPct val="115000"/>
              </a:lnSpc>
              <a:spcBef>
                <a:spcPts val="0"/>
              </a:spcBef>
              <a:spcAft>
                <a:spcPts val="0"/>
              </a:spcAft>
              <a:buClr>
                <a:srgbClr val="000000"/>
              </a:buClr>
              <a:buSzPts val="6000"/>
              <a:buFont typeface="Arial"/>
              <a:buNone/>
            </a:pPr>
            <a:r>
              <a:rPr b="0" i="0" lang="sv-SE" sz="1400" u="none" cap="none" strike="noStrike">
                <a:solidFill>
                  <a:schemeClr val="dk1"/>
                </a:solidFill>
                <a:latin typeface="Arial"/>
                <a:ea typeface="Arial"/>
                <a:cs typeface="Arial"/>
                <a:sym typeface="Arial"/>
              </a:rPr>
              <a:t>I appen hittar du också ditt medlemskort som ger dig gratis inträde till A-lagets fotbollsmatcher säsong 202</a:t>
            </a:r>
            <a:r>
              <a:rPr lang="sv-SE">
                <a:solidFill>
                  <a:schemeClr val="dk1"/>
                </a:solidFill>
              </a:rPr>
              <a:t>6</a:t>
            </a:r>
            <a:r>
              <a:rPr b="0" i="0" lang="sv-SE" sz="1400" u="none" cap="none" strike="noStrike">
                <a:solidFill>
                  <a:schemeClr val="dk1"/>
                </a:solidFill>
                <a:latin typeface="Arial"/>
                <a:ea typeface="Arial"/>
                <a:cs typeface="Arial"/>
                <a:sym typeface="Arial"/>
              </a:rPr>
              <a:t>. </a:t>
            </a:r>
            <a:br>
              <a:rPr b="0" i="0" lang="sv-SE" sz="3600" u="none" cap="none" strike="noStrike">
                <a:solidFill>
                  <a:schemeClr val="dk1"/>
                </a:solidFill>
                <a:latin typeface="Arial"/>
                <a:ea typeface="Arial"/>
                <a:cs typeface="Arial"/>
                <a:sym typeface="Arial"/>
              </a:rPr>
            </a:br>
            <a:endParaRPr b="0" i="0" sz="1400" u="none" cap="none" strike="noStrike">
              <a:solidFill>
                <a:srgbClr val="000000"/>
              </a:solidFill>
              <a:latin typeface="Arial"/>
              <a:ea typeface="Arial"/>
              <a:cs typeface="Arial"/>
              <a:sym typeface="Arial"/>
            </a:endParaRPr>
          </a:p>
        </p:txBody>
      </p:sp>
      <p:sp>
        <p:nvSpPr>
          <p:cNvPr id="131" name="Google Shape;131;g339eeba7590_0_25"/>
          <p:cNvSpPr/>
          <p:nvPr/>
        </p:nvSpPr>
        <p:spPr>
          <a:xfrm>
            <a:off x="6420275" y="3412650"/>
            <a:ext cx="5631300" cy="2703900"/>
          </a:xfrm>
          <a:prstGeom prst="roundRect">
            <a:avLst>
              <a:gd fmla="val 6266" name="adj"/>
            </a:avLst>
          </a:prstGeom>
          <a:gradFill>
            <a:gsLst>
              <a:gs pos="0">
                <a:srgbClr val="FFF6F6"/>
              </a:gs>
              <a:gs pos="100000">
                <a:srgbClr val="F4CCCC"/>
              </a:gs>
            </a:gsLst>
            <a:lin ang="5400012" scaled="0"/>
          </a:grad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Calibri"/>
              <a:ea typeface="Calibri"/>
              <a:cs typeface="Calibri"/>
              <a:sym typeface="Calibri"/>
            </a:endParaRPr>
          </a:p>
        </p:txBody>
      </p:sp>
      <p:pic>
        <p:nvPicPr>
          <p:cNvPr id="132" name="Google Shape;132;g339eeba7590_0_25"/>
          <p:cNvPicPr preferRelativeResize="0"/>
          <p:nvPr/>
        </p:nvPicPr>
        <p:blipFill rotWithShape="1">
          <a:blip r:embed="rId3">
            <a:alphaModFix/>
          </a:blip>
          <a:srcRect b="0" l="0" r="0" t="0"/>
          <a:stretch/>
        </p:blipFill>
        <p:spPr>
          <a:xfrm>
            <a:off x="6131200" y="3633650"/>
            <a:ext cx="5709900" cy="2640900"/>
          </a:xfrm>
          <a:prstGeom prst="roundRect">
            <a:avLst>
              <a:gd fmla="val 6551" name="adj"/>
            </a:avLst>
          </a:prstGeom>
          <a:noFill/>
          <a:ln>
            <a:noFill/>
          </a:ln>
        </p:spPr>
      </p:pic>
      <p:pic>
        <p:nvPicPr>
          <p:cNvPr id="133" name="Google Shape;133;g339eeba7590_0_25"/>
          <p:cNvPicPr preferRelativeResize="0"/>
          <p:nvPr/>
        </p:nvPicPr>
        <p:blipFill rotWithShape="1">
          <a:blip r:embed="rId4">
            <a:alphaModFix/>
          </a:blip>
          <a:srcRect b="0" l="0" r="0" t="0"/>
          <a:stretch/>
        </p:blipFill>
        <p:spPr>
          <a:xfrm>
            <a:off x="6420275" y="4119425"/>
            <a:ext cx="2393850" cy="602550"/>
          </a:xfrm>
          <a:prstGeom prst="rect">
            <a:avLst/>
          </a:prstGeom>
          <a:noFill/>
          <a:ln>
            <a:noFill/>
          </a:ln>
        </p:spPr>
      </p:pic>
      <p:sp>
        <p:nvSpPr>
          <p:cNvPr id="134" name="Google Shape;134;g339eeba7590_0_25"/>
          <p:cNvSpPr txBox="1"/>
          <p:nvPr/>
        </p:nvSpPr>
        <p:spPr>
          <a:xfrm>
            <a:off x="6381850" y="4257475"/>
            <a:ext cx="2394000" cy="4986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rPr b="0" i="0" lang="sv-SE" sz="1400" u="none" cap="none" strike="noStrike">
                <a:solidFill>
                  <a:schemeClr val="lt1"/>
                </a:solidFill>
                <a:latin typeface="Arial"/>
                <a:ea typeface="Arial"/>
                <a:cs typeface="Arial"/>
                <a:sym typeface="Arial"/>
              </a:rPr>
              <a:t>Förnamn Efternamn</a:t>
            </a:r>
            <a:br>
              <a:rPr b="0" i="0" lang="sv-SE" sz="1400" u="none" cap="none" strike="noStrike">
                <a:solidFill>
                  <a:schemeClr val="lt1"/>
                </a:solidFill>
                <a:latin typeface="Arial"/>
                <a:ea typeface="Arial"/>
                <a:cs typeface="Arial"/>
                <a:sym typeface="Arial"/>
              </a:rPr>
            </a:br>
            <a:r>
              <a:rPr b="0" i="0" lang="sv-SE" sz="1400" u="none" cap="none" strike="noStrike">
                <a:solidFill>
                  <a:schemeClr val="lt1"/>
                </a:solidFill>
                <a:latin typeface="Arial"/>
                <a:ea typeface="Arial"/>
                <a:cs typeface="Arial"/>
                <a:sym typeface="Arial"/>
              </a:rPr>
              <a:t>Medlem till xxx-xx-xx</a:t>
            </a:r>
            <a:endParaRPr b="0" i="0" sz="1400" u="none" cap="none" strike="noStrike">
              <a:solidFill>
                <a:schemeClr val="lt1"/>
              </a:solidFill>
              <a:latin typeface="Arial"/>
              <a:ea typeface="Arial"/>
              <a:cs typeface="Arial"/>
              <a:sym typeface="Arial"/>
            </a:endParaRPr>
          </a:p>
        </p:txBody>
      </p:sp>
      <p:pic>
        <p:nvPicPr>
          <p:cNvPr id="135" name="Google Shape;135;g339eeba7590_0_25"/>
          <p:cNvPicPr preferRelativeResize="0"/>
          <p:nvPr/>
        </p:nvPicPr>
        <p:blipFill rotWithShape="1">
          <a:blip r:embed="rId5">
            <a:alphaModFix/>
          </a:blip>
          <a:srcRect b="2326" l="5683" r="6873" t="3083"/>
          <a:stretch/>
        </p:blipFill>
        <p:spPr>
          <a:xfrm>
            <a:off x="2610650" y="3858025"/>
            <a:ext cx="526200" cy="535500"/>
          </a:xfrm>
          <a:prstGeom prst="roundRect">
            <a:avLst>
              <a:gd fmla="val 9607" name="adj"/>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9" name="Shape 139"/>
        <p:cNvGrpSpPr/>
        <p:nvPr/>
      </p:nvGrpSpPr>
      <p:grpSpPr>
        <a:xfrm>
          <a:off x="0" y="0"/>
          <a:ext cx="0" cy="0"/>
          <a:chOff x="0" y="0"/>
          <a:chExt cx="0" cy="0"/>
        </a:xfrm>
      </p:grpSpPr>
      <p:sp>
        <p:nvSpPr>
          <p:cNvPr id="140" name="Google Shape;140;g339eeba7590_0_77"/>
          <p:cNvSpPr txBox="1"/>
          <p:nvPr/>
        </p:nvSpPr>
        <p:spPr>
          <a:xfrm>
            <a:off x="625000" y="1451550"/>
            <a:ext cx="11216100" cy="3371700"/>
          </a:xfrm>
          <a:prstGeom prst="rect">
            <a:avLst/>
          </a:prstGeom>
          <a:noFill/>
          <a:ln>
            <a:noFill/>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6000"/>
              <a:buFont typeface="Arial"/>
              <a:buNone/>
            </a:pPr>
            <a:r>
              <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6000"/>
              <a:buFont typeface="Arial"/>
              <a:buNone/>
            </a:pPr>
            <a:r>
              <a:rPr b="0" i="0" lang="sv-SE" sz="3600" u="none" cap="none" strike="noStrike">
                <a:solidFill>
                  <a:schemeClr val="dk1"/>
                </a:solidFill>
                <a:latin typeface="Avenir"/>
                <a:ea typeface="Avenir"/>
                <a:cs typeface="Avenir"/>
                <a:sym typeface="Avenir"/>
              </a:rPr>
              <a:t>Träningsschema</a:t>
            </a:r>
            <a:endParaRPr b="0" i="0" sz="3600" u="none" cap="none" strike="noStrike">
              <a:solidFill>
                <a:schemeClr val="dk1"/>
              </a:solidFill>
              <a:latin typeface="Avenir"/>
              <a:ea typeface="Avenir"/>
              <a:cs typeface="Avenir"/>
              <a:sym typeface="Avenir"/>
            </a:endParaRPr>
          </a:p>
          <a:p>
            <a:pPr indent="0" lvl="0" marL="0" marR="0" rtl="0" algn="l">
              <a:lnSpc>
                <a:spcPct val="100000"/>
              </a:lnSpc>
              <a:spcBef>
                <a:spcPts val="0"/>
              </a:spcBef>
              <a:spcAft>
                <a:spcPts val="0"/>
              </a:spcAft>
              <a:buClr>
                <a:srgbClr val="000000"/>
              </a:buClr>
              <a:buSzPts val="6000"/>
              <a:buFont typeface="Arial"/>
              <a:buNone/>
            </a:pPr>
            <a:br>
              <a:rPr b="0" i="0" lang="sv-SE" sz="1400" u="none" cap="none" strike="noStrike">
                <a:solidFill>
                  <a:schemeClr val="dk1"/>
                </a:solidFill>
                <a:latin typeface="Avenir"/>
                <a:ea typeface="Avenir"/>
                <a:cs typeface="Avenir"/>
                <a:sym typeface="Avenir"/>
              </a:rPr>
            </a:br>
            <a:r>
              <a:rPr b="0" i="0" lang="sv-SE" sz="1400" u="none" cap="none" strike="noStrike">
                <a:solidFill>
                  <a:schemeClr val="dk1"/>
                </a:solidFill>
                <a:latin typeface="Avenir"/>
                <a:ea typeface="Avenir"/>
                <a:cs typeface="Avenir"/>
                <a:sym typeface="Avenir"/>
              </a:rPr>
              <a:t>	</a:t>
            </a:r>
            <a:r>
              <a:rPr b="0" i="0" lang="sv-SE" sz="1400" u="none" cap="none" strike="noStrike">
                <a:solidFill>
                  <a:schemeClr val="dk1"/>
                </a:solidFill>
                <a:latin typeface="Arial"/>
                <a:ea typeface="Arial"/>
                <a:cs typeface="Arial"/>
                <a:sym typeface="Arial"/>
              </a:rPr>
              <a:t>Dag </a:t>
            </a:r>
            <a:r>
              <a:rPr b="0" i="0" lang="sv-SE" sz="1050" u="none" cap="none" strike="noStrike">
                <a:solidFill>
                  <a:srgbClr val="474747"/>
                </a:solidFill>
                <a:highlight>
                  <a:srgbClr val="FFFFFF"/>
                </a:highlight>
                <a:latin typeface="Arial"/>
                <a:ea typeface="Arial"/>
                <a:cs typeface="Arial"/>
                <a:sym typeface="Arial"/>
              </a:rPr>
              <a:t>| </a:t>
            </a:r>
            <a:r>
              <a:rPr b="0" i="0" lang="sv-SE" sz="1400" u="none" cap="none" strike="noStrike">
                <a:solidFill>
                  <a:schemeClr val="dk1"/>
                </a:solidFill>
                <a:latin typeface="Arial"/>
                <a:ea typeface="Arial"/>
                <a:cs typeface="Arial"/>
                <a:sym typeface="Arial"/>
              </a:rPr>
              <a:t>Klockslag </a:t>
            </a:r>
            <a:r>
              <a:rPr b="0" i="0" lang="sv-SE" sz="1050" u="none" cap="none" strike="noStrike">
                <a:solidFill>
                  <a:srgbClr val="474747"/>
                </a:solidFill>
                <a:highlight>
                  <a:srgbClr val="FFFFFF"/>
                </a:highlight>
                <a:latin typeface="Arial"/>
                <a:ea typeface="Arial"/>
                <a:cs typeface="Arial"/>
                <a:sym typeface="Arial"/>
              </a:rPr>
              <a:t>| </a:t>
            </a:r>
            <a:r>
              <a:rPr b="0" i="0" lang="sv-SE" sz="1400" u="none" cap="none" strike="noStrike">
                <a:solidFill>
                  <a:schemeClr val="dk1"/>
                </a:solidFill>
                <a:latin typeface="Arial"/>
                <a:ea typeface="Arial"/>
                <a:cs typeface="Arial"/>
                <a:sym typeface="Arial"/>
              </a:rPr>
              <a:t>Plan</a:t>
            </a:r>
            <a:br>
              <a:rPr b="0" i="0" lang="sv-SE" sz="1400" u="none" cap="none" strike="noStrike">
                <a:solidFill>
                  <a:schemeClr val="dk1"/>
                </a:solidFill>
                <a:latin typeface="Arial"/>
                <a:ea typeface="Arial"/>
                <a:cs typeface="Arial"/>
                <a:sym typeface="Arial"/>
              </a:rPr>
            </a:br>
            <a:br>
              <a:rPr b="0" i="0" lang="sv-SE" sz="1400" u="none" cap="none" strike="noStrike">
                <a:solidFill>
                  <a:schemeClr val="dk1"/>
                </a:solidFill>
                <a:latin typeface="Arial"/>
                <a:ea typeface="Arial"/>
                <a:cs typeface="Arial"/>
                <a:sym typeface="Arial"/>
              </a:rPr>
            </a:br>
            <a:r>
              <a:rPr b="0" i="0" lang="sv-SE" sz="1400" u="none" cap="none" strike="noStrike">
                <a:solidFill>
                  <a:schemeClr val="dk1"/>
                </a:solidFill>
                <a:latin typeface="Arial"/>
                <a:ea typeface="Arial"/>
                <a:cs typeface="Arial"/>
                <a:sym typeface="Arial"/>
              </a:rPr>
              <a:t>	Säsongen börjar DATUM och slutar ca DATUM</a:t>
            </a:r>
            <a:br>
              <a:rPr b="0" i="0" lang="sv-SE" sz="1400" u="none" cap="none" strike="noStrike">
                <a:solidFill>
                  <a:schemeClr val="dk1"/>
                </a:solidFill>
                <a:latin typeface="Arial"/>
                <a:ea typeface="Arial"/>
                <a:cs typeface="Arial"/>
                <a:sym typeface="Arial"/>
              </a:rPr>
            </a:br>
            <a:br>
              <a:rPr b="0" i="0" lang="sv-SE" sz="1400" u="none" cap="none" strike="noStrike">
                <a:solidFill>
                  <a:schemeClr val="dk1"/>
                </a:solidFill>
                <a:latin typeface="Arial"/>
                <a:ea typeface="Arial"/>
                <a:cs typeface="Arial"/>
                <a:sym typeface="Arial"/>
              </a:rPr>
            </a:br>
            <a:r>
              <a:rPr b="0" i="0" lang="sv-SE" sz="1400" u="none" cap="none" strike="noStrike">
                <a:solidFill>
                  <a:schemeClr val="dk1"/>
                </a:solidFill>
                <a:latin typeface="Arial"/>
                <a:ea typeface="Arial"/>
                <a:cs typeface="Arial"/>
                <a:sym typeface="Arial"/>
              </a:rPr>
              <a:t>	I år spelar vi 3 mot 3, 5 mot 5 eller 7 mot 7 - kort förklaring vad det innebär</a:t>
            </a:r>
            <a:br>
              <a:rPr b="0" i="0" lang="sv-SE" sz="1400" u="none" cap="none" strike="noStrike">
                <a:solidFill>
                  <a:schemeClr val="dk1"/>
                </a:solidFill>
                <a:latin typeface="Arial"/>
                <a:ea typeface="Arial"/>
                <a:cs typeface="Arial"/>
                <a:sym typeface="Arial"/>
              </a:rPr>
            </a:br>
            <a:endParaRPr b="0" i="0" sz="14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6000"/>
              <a:buFont typeface="Arial"/>
              <a:buNone/>
            </a:pPr>
            <a:r>
              <a:t/>
            </a:r>
            <a:endParaRPr b="0" i="0" sz="14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6000"/>
              <a:buFont typeface="Arial"/>
              <a:buNone/>
            </a:pPr>
            <a:r>
              <a:rPr b="0" i="0" lang="sv-SE" sz="3600" u="none" cap="none" strike="noStrike">
                <a:solidFill>
                  <a:schemeClr val="dk1"/>
                </a:solidFill>
                <a:latin typeface="Avenir"/>
                <a:ea typeface="Avenir"/>
                <a:cs typeface="Avenir"/>
                <a:sym typeface="Avenir"/>
              </a:rPr>
              <a:t>Ledare i år</a:t>
            </a:r>
            <a:endParaRPr b="0" i="0" sz="14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6000"/>
              <a:buFont typeface="Arial"/>
              <a:buNone/>
            </a:pPr>
            <a:r>
              <a:t/>
            </a:r>
            <a:endParaRPr b="0" i="0" sz="14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6000"/>
              <a:buFont typeface="Arial"/>
              <a:buNone/>
            </a:pPr>
            <a:r>
              <a:t/>
            </a:r>
            <a:endParaRPr b="0" i="0" sz="14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6000"/>
              <a:buFont typeface="Arial"/>
              <a:buNone/>
            </a:pPr>
            <a:br>
              <a:rPr b="0" i="0" lang="sv-SE" sz="3600" u="none" cap="none" strike="noStrike">
                <a:solidFill>
                  <a:schemeClr val="dk1"/>
                </a:solidFill>
                <a:latin typeface="Avenir"/>
                <a:ea typeface="Avenir"/>
                <a:cs typeface="Avenir"/>
                <a:sym typeface="Avenir"/>
              </a:rPr>
            </a:br>
            <a:endParaRPr b="0" i="0" sz="1400" u="none" cap="none" strike="noStrike">
              <a:solidFill>
                <a:srgbClr val="000000"/>
              </a:solidFill>
              <a:latin typeface="Arial"/>
              <a:ea typeface="Arial"/>
              <a:cs typeface="Arial"/>
              <a:sym typeface="Arial"/>
            </a:endParaRPr>
          </a:p>
        </p:txBody>
      </p:sp>
      <p:pic>
        <p:nvPicPr>
          <p:cNvPr id="141" name="Google Shape;141;g339eeba7590_0_77"/>
          <p:cNvPicPr preferRelativeResize="0"/>
          <p:nvPr/>
        </p:nvPicPr>
        <p:blipFill rotWithShape="1">
          <a:blip r:embed="rId3">
            <a:alphaModFix/>
          </a:blip>
          <a:srcRect b="12884" l="0" r="0" t="0"/>
          <a:stretch/>
        </p:blipFill>
        <p:spPr>
          <a:xfrm>
            <a:off x="10597300" y="318700"/>
            <a:ext cx="1098000" cy="1078800"/>
          </a:xfrm>
          <a:prstGeom prst="ellipse">
            <a:avLst/>
          </a:prstGeom>
          <a:noFill/>
          <a:ln>
            <a:noFill/>
          </a:ln>
        </p:spPr>
      </p:pic>
      <p:sp>
        <p:nvSpPr>
          <p:cNvPr id="142" name="Google Shape;142;g339eeba7590_0_77"/>
          <p:cNvSpPr/>
          <p:nvPr/>
        </p:nvSpPr>
        <p:spPr>
          <a:xfrm>
            <a:off x="710825" y="2423175"/>
            <a:ext cx="237900" cy="232500"/>
          </a:xfrm>
          <a:prstGeom prst="round2DiagRect">
            <a:avLst>
              <a:gd fmla="val 0" name="adj1"/>
              <a:gd fmla="val 34968" name="adj2"/>
            </a:avLst>
          </a:prstGeom>
          <a:gradFill>
            <a:gsLst>
              <a:gs pos="0">
                <a:srgbClr val="005A00"/>
              </a:gs>
              <a:gs pos="100000">
                <a:srgbClr val="008031"/>
              </a:gs>
            </a:gsLst>
            <a:lin ang="5400012" scaled="0"/>
          </a:grad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Calibri"/>
              <a:ea typeface="Calibri"/>
              <a:cs typeface="Calibri"/>
              <a:sym typeface="Calibri"/>
            </a:endParaRPr>
          </a:p>
        </p:txBody>
      </p:sp>
      <p:sp>
        <p:nvSpPr>
          <p:cNvPr id="143" name="Google Shape;143;g339eeba7590_0_77"/>
          <p:cNvSpPr/>
          <p:nvPr/>
        </p:nvSpPr>
        <p:spPr>
          <a:xfrm>
            <a:off x="710825" y="2855550"/>
            <a:ext cx="237900" cy="232500"/>
          </a:xfrm>
          <a:prstGeom prst="round2DiagRect">
            <a:avLst>
              <a:gd fmla="val 0" name="adj1"/>
              <a:gd fmla="val 34968" name="adj2"/>
            </a:avLst>
          </a:prstGeom>
          <a:gradFill>
            <a:gsLst>
              <a:gs pos="0">
                <a:srgbClr val="005A00"/>
              </a:gs>
              <a:gs pos="100000">
                <a:srgbClr val="008031"/>
              </a:gs>
            </a:gsLst>
            <a:lin ang="5400012" scaled="0"/>
          </a:grad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Calibri"/>
              <a:ea typeface="Calibri"/>
              <a:cs typeface="Calibri"/>
              <a:sym typeface="Calibri"/>
            </a:endParaRPr>
          </a:p>
        </p:txBody>
      </p:sp>
      <p:sp>
        <p:nvSpPr>
          <p:cNvPr id="144" name="Google Shape;144;g339eeba7590_0_77"/>
          <p:cNvSpPr/>
          <p:nvPr/>
        </p:nvSpPr>
        <p:spPr>
          <a:xfrm>
            <a:off x="710825" y="3287925"/>
            <a:ext cx="237900" cy="232500"/>
          </a:xfrm>
          <a:prstGeom prst="round2DiagRect">
            <a:avLst>
              <a:gd fmla="val 0" name="adj1"/>
              <a:gd fmla="val 34968" name="adj2"/>
            </a:avLst>
          </a:prstGeom>
          <a:gradFill>
            <a:gsLst>
              <a:gs pos="0">
                <a:srgbClr val="005A00"/>
              </a:gs>
              <a:gs pos="100000">
                <a:srgbClr val="008031"/>
              </a:gs>
            </a:gsLst>
            <a:lin ang="5400012" scaled="0"/>
          </a:grad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Calibri"/>
              <a:ea typeface="Calibri"/>
              <a:cs typeface="Calibri"/>
              <a:sym typeface="Calibri"/>
            </a:endParaRPr>
          </a:p>
        </p:txBody>
      </p:sp>
      <p:sp>
        <p:nvSpPr>
          <p:cNvPr id="145" name="Google Shape;145;g339eeba7590_0_77"/>
          <p:cNvSpPr txBox="1"/>
          <p:nvPr/>
        </p:nvSpPr>
        <p:spPr>
          <a:xfrm>
            <a:off x="2081300" y="4656975"/>
            <a:ext cx="3000000" cy="4002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1400"/>
              <a:buFont typeface="Arial"/>
              <a:buNone/>
            </a:pPr>
            <a:r>
              <a:rPr b="0" i="0" lang="sv-SE" sz="1400" u="none" cap="none" strike="noStrike">
                <a:solidFill>
                  <a:schemeClr val="dk1"/>
                </a:solidFill>
                <a:latin typeface="Arial"/>
                <a:ea typeface="Arial"/>
                <a:cs typeface="Arial"/>
                <a:sym typeface="Arial"/>
              </a:rPr>
              <a:t>Namn, mejl och telefon</a:t>
            </a:r>
            <a:endParaRPr b="0" i="0" sz="1400" u="none" cap="none" strike="noStrike">
              <a:solidFill>
                <a:schemeClr val="dk1"/>
              </a:solidFill>
              <a:latin typeface="Arial"/>
              <a:ea typeface="Arial"/>
              <a:cs typeface="Arial"/>
              <a:sym typeface="Arial"/>
            </a:endParaRPr>
          </a:p>
        </p:txBody>
      </p:sp>
      <p:sp>
        <p:nvSpPr>
          <p:cNvPr id="146" name="Google Shape;146;g339eeba7590_0_77"/>
          <p:cNvSpPr txBox="1"/>
          <p:nvPr/>
        </p:nvSpPr>
        <p:spPr>
          <a:xfrm>
            <a:off x="5374375" y="4672725"/>
            <a:ext cx="3000000" cy="4002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1400"/>
              <a:buFont typeface="Arial"/>
              <a:buNone/>
            </a:pPr>
            <a:r>
              <a:rPr b="0" i="0" lang="sv-SE" sz="1400" u="none" cap="none" strike="noStrike">
                <a:solidFill>
                  <a:schemeClr val="dk1"/>
                </a:solidFill>
                <a:latin typeface="Arial"/>
                <a:ea typeface="Arial"/>
                <a:cs typeface="Arial"/>
                <a:sym typeface="Arial"/>
              </a:rPr>
              <a:t>Namn, mejl och telefon</a:t>
            </a:r>
            <a:endParaRPr b="0" i="0" sz="1400" u="none" cap="none" strike="noStrike">
              <a:solidFill>
                <a:schemeClr val="dk1"/>
              </a:solidFill>
              <a:latin typeface="Arial"/>
              <a:ea typeface="Arial"/>
              <a:cs typeface="Arial"/>
              <a:sym typeface="Arial"/>
            </a:endParaRPr>
          </a:p>
        </p:txBody>
      </p:sp>
      <p:pic>
        <p:nvPicPr>
          <p:cNvPr id="147" name="Google Shape;147;g339eeba7590_0_77"/>
          <p:cNvPicPr preferRelativeResize="0"/>
          <p:nvPr/>
        </p:nvPicPr>
        <p:blipFill rotWithShape="1">
          <a:blip r:embed="rId4">
            <a:alphaModFix/>
          </a:blip>
          <a:srcRect b="5002" l="12776" r="12679" t="4212"/>
          <a:stretch/>
        </p:blipFill>
        <p:spPr>
          <a:xfrm>
            <a:off x="710825" y="4672725"/>
            <a:ext cx="929400" cy="935700"/>
          </a:xfrm>
          <a:prstGeom prst="ellipse">
            <a:avLst/>
          </a:prstGeom>
          <a:noFill/>
          <a:ln>
            <a:noFill/>
          </a:ln>
        </p:spPr>
      </p:pic>
      <p:pic>
        <p:nvPicPr>
          <p:cNvPr id="148" name="Google Shape;148;g339eeba7590_0_77"/>
          <p:cNvPicPr preferRelativeResize="0"/>
          <p:nvPr/>
        </p:nvPicPr>
        <p:blipFill rotWithShape="1">
          <a:blip r:embed="rId4">
            <a:alphaModFix/>
          </a:blip>
          <a:srcRect b="5002" l="12776" r="12679" t="4212"/>
          <a:stretch/>
        </p:blipFill>
        <p:spPr>
          <a:xfrm>
            <a:off x="4444975" y="4672725"/>
            <a:ext cx="929400" cy="935700"/>
          </a:xfrm>
          <a:prstGeom prst="ellipse">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2" name="Shape 152"/>
        <p:cNvGrpSpPr/>
        <p:nvPr/>
      </p:nvGrpSpPr>
      <p:grpSpPr>
        <a:xfrm>
          <a:off x="0" y="0"/>
          <a:ext cx="0" cy="0"/>
          <a:chOff x="0" y="0"/>
          <a:chExt cx="0" cy="0"/>
        </a:xfrm>
      </p:grpSpPr>
      <p:sp>
        <p:nvSpPr>
          <p:cNvPr id="153" name="Google Shape;153;g339eeba7590_0_7"/>
          <p:cNvSpPr txBox="1"/>
          <p:nvPr/>
        </p:nvSpPr>
        <p:spPr>
          <a:xfrm>
            <a:off x="625000" y="1451550"/>
            <a:ext cx="5714700" cy="3895200"/>
          </a:xfrm>
          <a:prstGeom prst="rect">
            <a:avLst/>
          </a:prstGeom>
          <a:noFill/>
          <a:ln>
            <a:noFill/>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6000"/>
              <a:buFont typeface="Arial"/>
              <a:buNone/>
            </a:pPr>
            <a:r>
              <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6000"/>
              <a:buFont typeface="Arial"/>
              <a:buNone/>
            </a:pPr>
            <a:r>
              <a:rPr b="0" i="0" lang="sv-SE" sz="3600" u="none" cap="none" strike="noStrike">
                <a:solidFill>
                  <a:schemeClr val="dk1"/>
                </a:solidFill>
                <a:latin typeface="Avenir"/>
                <a:ea typeface="Avenir"/>
                <a:cs typeface="Avenir"/>
                <a:sym typeface="Avenir"/>
              </a:rPr>
              <a:t>Viktiga datum</a:t>
            </a:r>
            <a:endParaRPr b="0" i="0" sz="3600" u="none" cap="none" strike="noStrike">
              <a:solidFill>
                <a:schemeClr val="dk1"/>
              </a:solidFill>
              <a:latin typeface="Avenir"/>
              <a:ea typeface="Avenir"/>
              <a:cs typeface="Avenir"/>
              <a:sym typeface="Avenir"/>
            </a:endParaRPr>
          </a:p>
          <a:p>
            <a:pPr indent="0" lvl="0" marL="0" marR="0" rtl="0" algn="l">
              <a:lnSpc>
                <a:spcPct val="115000"/>
              </a:lnSpc>
              <a:spcBef>
                <a:spcPts val="0"/>
              </a:spcBef>
              <a:spcAft>
                <a:spcPts val="0"/>
              </a:spcAft>
              <a:buClr>
                <a:srgbClr val="000000"/>
              </a:buClr>
              <a:buSzPts val="6000"/>
              <a:buFont typeface="Arial"/>
              <a:buNone/>
            </a:pPr>
            <a:br>
              <a:rPr b="0" i="0" lang="sv-SE" sz="1400" u="none" cap="none" strike="noStrike">
                <a:solidFill>
                  <a:schemeClr val="dk1"/>
                </a:solidFill>
                <a:latin typeface="Avenir"/>
                <a:ea typeface="Avenir"/>
                <a:cs typeface="Avenir"/>
                <a:sym typeface="Avenir"/>
              </a:rPr>
            </a:br>
            <a:r>
              <a:rPr b="0" i="0" lang="sv-SE" sz="1400" u="none" cap="none" strike="noStrike">
                <a:solidFill>
                  <a:schemeClr val="dk1"/>
                </a:solidFill>
                <a:latin typeface="Avenir"/>
                <a:ea typeface="Avenir"/>
                <a:cs typeface="Avenir"/>
                <a:sym typeface="Avenir"/>
              </a:rPr>
              <a:t>	</a:t>
            </a:r>
            <a:r>
              <a:rPr b="0" i="0" lang="sv-SE" sz="1400" u="none" cap="none" strike="noStrike">
                <a:solidFill>
                  <a:schemeClr val="dk1"/>
                </a:solidFill>
                <a:latin typeface="Arial"/>
                <a:ea typeface="Arial"/>
                <a:cs typeface="Arial"/>
                <a:sym typeface="Arial"/>
              </a:rPr>
              <a:t>Fixardag </a:t>
            </a:r>
            <a:r>
              <a:rPr lang="sv-SE">
                <a:solidFill>
                  <a:schemeClr val="dk1"/>
                </a:solidFill>
              </a:rPr>
              <a:t>12 april</a:t>
            </a:r>
            <a:r>
              <a:rPr b="0" i="0" lang="sv-SE" sz="1400" u="none" cap="none" strike="noStrike">
                <a:solidFill>
                  <a:schemeClr val="dk1"/>
                </a:solidFill>
                <a:latin typeface="Arial"/>
                <a:ea typeface="Arial"/>
                <a:cs typeface="Arial"/>
                <a:sym typeface="Arial"/>
              </a:rPr>
              <a:t> samt i oktober</a:t>
            </a:r>
            <a:endParaRPr>
              <a:solidFill>
                <a:schemeClr val="dk1"/>
              </a:solidFill>
            </a:endParaRPr>
          </a:p>
          <a:p>
            <a:pPr indent="457200" lvl="0" marL="0" marR="0" rtl="0" algn="l">
              <a:lnSpc>
                <a:spcPct val="115000"/>
              </a:lnSpc>
              <a:spcBef>
                <a:spcPts val="0"/>
              </a:spcBef>
              <a:spcAft>
                <a:spcPts val="0"/>
              </a:spcAft>
              <a:buClr>
                <a:srgbClr val="000000"/>
              </a:buClr>
              <a:buSzPts val="6000"/>
              <a:buFont typeface="Arial"/>
              <a:buNone/>
            </a:pPr>
            <a:r>
              <a:t/>
            </a:r>
            <a:endParaRPr>
              <a:solidFill>
                <a:schemeClr val="dk1"/>
              </a:solidFill>
            </a:endParaRPr>
          </a:p>
          <a:p>
            <a:pPr indent="457200" lvl="0" marL="0" marR="0" rtl="0" algn="l">
              <a:lnSpc>
                <a:spcPct val="115000"/>
              </a:lnSpc>
              <a:spcBef>
                <a:spcPts val="0"/>
              </a:spcBef>
              <a:spcAft>
                <a:spcPts val="0"/>
              </a:spcAft>
              <a:buClr>
                <a:srgbClr val="000000"/>
              </a:buClr>
              <a:buSzPts val="6000"/>
              <a:buFont typeface="Arial"/>
              <a:buNone/>
            </a:pPr>
            <a:r>
              <a:rPr b="0" i="0" lang="sv-SE" sz="1400" u="none" cap="none" strike="noStrike">
                <a:solidFill>
                  <a:schemeClr val="dk1"/>
                </a:solidFill>
                <a:latin typeface="Arial"/>
                <a:ea typeface="Arial"/>
                <a:cs typeface="Arial"/>
                <a:sym typeface="Arial"/>
              </a:rPr>
              <a:t>Fotbo	llens dag 1</a:t>
            </a:r>
            <a:r>
              <a:rPr lang="sv-SE">
                <a:solidFill>
                  <a:schemeClr val="dk1"/>
                </a:solidFill>
              </a:rPr>
              <a:t>9</a:t>
            </a:r>
            <a:r>
              <a:rPr b="0" i="0" lang="sv-SE" sz="1400" u="none" cap="none" strike="noStrike">
                <a:solidFill>
                  <a:schemeClr val="dk1"/>
                </a:solidFill>
                <a:latin typeface="Arial"/>
                <a:ea typeface="Arial"/>
                <a:cs typeface="Arial"/>
                <a:sym typeface="Arial"/>
              </a:rPr>
              <a:t> september</a:t>
            </a:r>
            <a:endParaRPr b="0" i="0" sz="1400" u="none" cap="none" strike="noStrike">
              <a:solidFill>
                <a:schemeClr val="dk1"/>
              </a:solidFill>
              <a:latin typeface="Arial"/>
              <a:ea typeface="Arial"/>
              <a:cs typeface="Arial"/>
              <a:sym typeface="Arial"/>
            </a:endParaRPr>
          </a:p>
          <a:p>
            <a:pPr indent="457200" lvl="0" marL="0" marR="0" rtl="0" algn="l">
              <a:lnSpc>
                <a:spcPct val="115000"/>
              </a:lnSpc>
              <a:spcBef>
                <a:spcPts val="0"/>
              </a:spcBef>
              <a:spcAft>
                <a:spcPts val="0"/>
              </a:spcAft>
              <a:buClr>
                <a:srgbClr val="000000"/>
              </a:buClr>
              <a:buSzPts val="6000"/>
              <a:buFont typeface="Arial"/>
              <a:buNone/>
            </a:pPr>
            <a:r>
              <a:t/>
            </a:r>
            <a:endParaRPr b="0" i="0" sz="1400" u="none" cap="none" strike="noStrike">
              <a:solidFill>
                <a:schemeClr val="dk1"/>
              </a:solidFill>
              <a:latin typeface="Arial"/>
              <a:ea typeface="Arial"/>
              <a:cs typeface="Arial"/>
              <a:sym typeface="Arial"/>
            </a:endParaRPr>
          </a:p>
          <a:p>
            <a:pPr indent="457200" lvl="0" marL="0" marR="0" rtl="0" algn="l">
              <a:lnSpc>
                <a:spcPct val="115000"/>
              </a:lnSpc>
              <a:spcBef>
                <a:spcPts val="0"/>
              </a:spcBef>
              <a:spcAft>
                <a:spcPts val="0"/>
              </a:spcAft>
              <a:buClr>
                <a:srgbClr val="000000"/>
              </a:buClr>
              <a:buSzPts val="6000"/>
              <a:buFont typeface="Arial"/>
              <a:buNone/>
            </a:pPr>
            <a:r>
              <a:rPr b="0" i="0" lang="sv-SE" sz="1400" u="none" cap="none" strike="noStrike">
                <a:solidFill>
                  <a:schemeClr val="dk1"/>
                </a:solidFill>
                <a:latin typeface="Arial"/>
                <a:ea typeface="Arial"/>
                <a:cs typeface="Arial"/>
                <a:sym typeface="Arial"/>
              </a:rPr>
              <a:t>Städveckor, se följande schema</a:t>
            </a:r>
            <a:endParaRPr b="0" i="0" sz="1400" u="none" cap="none" strike="noStrike">
              <a:solidFill>
                <a:schemeClr val="dk1"/>
              </a:solidFill>
              <a:latin typeface="Arial"/>
              <a:ea typeface="Arial"/>
              <a:cs typeface="Arial"/>
              <a:sym typeface="Arial"/>
            </a:endParaRPr>
          </a:p>
          <a:p>
            <a:pPr indent="457200" lvl="0" marL="0" marR="0" rtl="0" algn="l">
              <a:lnSpc>
                <a:spcPct val="115000"/>
              </a:lnSpc>
              <a:spcBef>
                <a:spcPts val="0"/>
              </a:spcBef>
              <a:spcAft>
                <a:spcPts val="0"/>
              </a:spcAft>
              <a:buClr>
                <a:srgbClr val="000000"/>
              </a:buClr>
              <a:buSzPts val="6000"/>
              <a:buFont typeface="Arial"/>
              <a:buNone/>
            </a:pPr>
            <a:r>
              <a:t/>
            </a:r>
            <a:endParaRPr b="0" i="0" sz="1400" u="none" cap="none" strike="noStrike">
              <a:solidFill>
                <a:schemeClr val="dk1"/>
              </a:solidFill>
              <a:latin typeface="Arial"/>
              <a:ea typeface="Arial"/>
              <a:cs typeface="Arial"/>
              <a:sym typeface="Arial"/>
            </a:endParaRPr>
          </a:p>
          <a:p>
            <a:pPr indent="457200" lvl="0" marL="0" marR="0" rtl="0" algn="l">
              <a:lnSpc>
                <a:spcPct val="115000"/>
              </a:lnSpc>
              <a:spcBef>
                <a:spcPts val="0"/>
              </a:spcBef>
              <a:spcAft>
                <a:spcPts val="0"/>
              </a:spcAft>
              <a:buClr>
                <a:srgbClr val="000000"/>
              </a:buClr>
              <a:buSzPts val="6000"/>
              <a:buFont typeface="Arial"/>
              <a:buNone/>
            </a:pPr>
            <a:r>
              <a:rPr b="0" i="0" lang="sv-SE" sz="1400" u="none" cap="none" strike="noStrike">
                <a:solidFill>
                  <a:schemeClr val="dk1"/>
                </a:solidFill>
                <a:latin typeface="Arial"/>
                <a:ea typeface="Arial"/>
                <a:cs typeface="Arial"/>
                <a:sym typeface="Arial"/>
              </a:rPr>
              <a:t>Gemensam avslutning</a:t>
            </a:r>
            <a:r>
              <a:rPr lang="sv-SE">
                <a:solidFill>
                  <a:schemeClr val="dk1"/>
                </a:solidFill>
              </a:rPr>
              <a:t> i början av oktober</a:t>
            </a:r>
            <a:endParaRPr b="0" i="0" sz="1400" u="none" cap="none" strike="noStrike">
              <a:solidFill>
                <a:schemeClr val="dk1"/>
              </a:solidFill>
              <a:latin typeface="Arial"/>
              <a:ea typeface="Arial"/>
              <a:cs typeface="Arial"/>
              <a:sym typeface="Arial"/>
            </a:endParaRPr>
          </a:p>
          <a:p>
            <a:pPr indent="457200" lvl="0" marL="0" marR="0" rtl="0" algn="l">
              <a:lnSpc>
                <a:spcPct val="100000"/>
              </a:lnSpc>
              <a:spcBef>
                <a:spcPts val="0"/>
              </a:spcBef>
              <a:spcAft>
                <a:spcPts val="0"/>
              </a:spcAft>
              <a:buClr>
                <a:srgbClr val="000000"/>
              </a:buClr>
              <a:buSzPts val="6000"/>
              <a:buFont typeface="Arial"/>
              <a:buNone/>
            </a:pPr>
            <a:br>
              <a:rPr b="0" i="0" lang="sv-SE" sz="3600" u="none" cap="none" strike="noStrike">
                <a:solidFill>
                  <a:schemeClr val="dk1"/>
                </a:solidFill>
                <a:latin typeface="Avenir"/>
                <a:ea typeface="Avenir"/>
                <a:cs typeface="Avenir"/>
                <a:sym typeface="Avenir"/>
              </a:rPr>
            </a:br>
            <a:endParaRPr b="0" i="0" sz="1400" u="none" cap="none" strike="noStrike">
              <a:solidFill>
                <a:srgbClr val="000000"/>
              </a:solidFill>
              <a:latin typeface="Arial"/>
              <a:ea typeface="Arial"/>
              <a:cs typeface="Arial"/>
              <a:sym typeface="Arial"/>
            </a:endParaRPr>
          </a:p>
        </p:txBody>
      </p:sp>
      <p:sp>
        <p:nvSpPr>
          <p:cNvPr id="154" name="Google Shape;154;g339eeba7590_0_7"/>
          <p:cNvSpPr/>
          <p:nvPr/>
        </p:nvSpPr>
        <p:spPr>
          <a:xfrm>
            <a:off x="710825" y="2461790"/>
            <a:ext cx="237900" cy="232500"/>
          </a:xfrm>
          <a:prstGeom prst="round2DiagRect">
            <a:avLst>
              <a:gd fmla="val 0" name="adj1"/>
              <a:gd fmla="val 34968" name="adj2"/>
            </a:avLst>
          </a:prstGeom>
          <a:gradFill>
            <a:gsLst>
              <a:gs pos="0">
                <a:srgbClr val="005A00"/>
              </a:gs>
              <a:gs pos="100000">
                <a:srgbClr val="008031"/>
              </a:gs>
            </a:gsLst>
            <a:lin ang="5400012" scaled="0"/>
          </a:grad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Calibri"/>
              <a:ea typeface="Calibri"/>
              <a:cs typeface="Calibri"/>
              <a:sym typeface="Calibri"/>
            </a:endParaRPr>
          </a:p>
        </p:txBody>
      </p:sp>
      <p:sp>
        <p:nvSpPr>
          <p:cNvPr id="155" name="Google Shape;155;g339eeba7590_0_7"/>
          <p:cNvSpPr/>
          <p:nvPr/>
        </p:nvSpPr>
        <p:spPr>
          <a:xfrm>
            <a:off x="710825" y="2967061"/>
            <a:ext cx="237900" cy="232500"/>
          </a:xfrm>
          <a:prstGeom prst="round2DiagRect">
            <a:avLst>
              <a:gd fmla="val 0" name="adj1"/>
              <a:gd fmla="val 34968" name="adj2"/>
            </a:avLst>
          </a:prstGeom>
          <a:gradFill>
            <a:gsLst>
              <a:gs pos="0">
                <a:srgbClr val="005A00"/>
              </a:gs>
              <a:gs pos="100000">
                <a:srgbClr val="008031"/>
              </a:gs>
            </a:gsLst>
            <a:lin ang="5400012" scaled="0"/>
          </a:grad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Calibri"/>
              <a:ea typeface="Calibri"/>
              <a:cs typeface="Calibri"/>
              <a:sym typeface="Calibri"/>
            </a:endParaRPr>
          </a:p>
        </p:txBody>
      </p:sp>
      <p:sp>
        <p:nvSpPr>
          <p:cNvPr id="156" name="Google Shape;156;g339eeba7590_0_7"/>
          <p:cNvSpPr/>
          <p:nvPr/>
        </p:nvSpPr>
        <p:spPr>
          <a:xfrm>
            <a:off x="710825" y="3439513"/>
            <a:ext cx="237900" cy="232500"/>
          </a:xfrm>
          <a:prstGeom prst="round2DiagRect">
            <a:avLst>
              <a:gd fmla="val 0" name="adj1"/>
              <a:gd fmla="val 34968" name="adj2"/>
            </a:avLst>
          </a:prstGeom>
          <a:gradFill>
            <a:gsLst>
              <a:gs pos="0">
                <a:srgbClr val="005A00"/>
              </a:gs>
              <a:gs pos="100000">
                <a:srgbClr val="008031"/>
              </a:gs>
            </a:gsLst>
            <a:lin ang="5400012" scaled="0"/>
          </a:grad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Calibri"/>
              <a:ea typeface="Calibri"/>
              <a:cs typeface="Calibri"/>
              <a:sym typeface="Calibri"/>
            </a:endParaRPr>
          </a:p>
        </p:txBody>
      </p:sp>
      <p:sp>
        <p:nvSpPr>
          <p:cNvPr id="157" name="Google Shape;157;g339eeba7590_0_7"/>
          <p:cNvSpPr/>
          <p:nvPr/>
        </p:nvSpPr>
        <p:spPr>
          <a:xfrm>
            <a:off x="6339675" y="1978950"/>
            <a:ext cx="5316000" cy="4335900"/>
          </a:xfrm>
          <a:prstGeom prst="round2DiagRect">
            <a:avLst>
              <a:gd fmla="val 0" name="adj1"/>
              <a:gd fmla="val 8358" name="adj2"/>
            </a:avLst>
          </a:prstGeom>
          <a:gradFill>
            <a:gsLst>
              <a:gs pos="0">
                <a:srgbClr val="F8F5FF"/>
              </a:gs>
              <a:gs pos="100000">
                <a:srgbClr val="D9D2E9"/>
              </a:gs>
            </a:gsLst>
            <a:lin ang="5400700" scaled="0"/>
          </a:grad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Calibri"/>
              <a:ea typeface="Calibri"/>
              <a:cs typeface="Calibri"/>
              <a:sym typeface="Calibri"/>
            </a:endParaRPr>
          </a:p>
        </p:txBody>
      </p:sp>
      <p:sp>
        <p:nvSpPr>
          <p:cNvPr id="158" name="Google Shape;158;g339eeba7590_0_7"/>
          <p:cNvSpPr txBox="1"/>
          <p:nvPr/>
        </p:nvSpPr>
        <p:spPr>
          <a:xfrm>
            <a:off x="6683475" y="2409500"/>
            <a:ext cx="5244900" cy="3870600"/>
          </a:xfrm>
          <a:prstGeom prst="rect">
            <a:avLst/>
          </a:prstGeom>
          <a:noFill/>
          <a:ln>
            <a:noFill/>
          </a:ln>
        </p:spPr>
        <p:txBody>
          <a:bodyPr anchorCtr="0" anchor="t" bIns="91425" lIns="91425" spcFirstLastPara="1" rIns="91425" wrap="square" tIns="91425">
            <a:spAutoFit/>
          </a:bodyPr>
          <a:lstStyle/>
          <a:p>
            <a:pPr indent="0" lvl="0" marL="0" marR="0" rtl="0" algn="l">
              <a:lnSpc>
                <a:spcPct val="107916"/>
              </a:lnSpc>
              <a:spcBef>
                <a:spcPts val="0"/>
              </a:spcBef>
              <a:spcAft>
                <a:spcPts val="0"/>
              </a:spcAft>
              <a:buClr>
                <a:srgbClr val="000000"/>
              </a:buClr>
              <a:buSzPts val="1700"/>
              <a:buFont typeface="Arial"/>
              <a:buNone/>
            </a:pPr>
            <a:r>
              <a:rPr b="1" i="0" lang="sv-SE" sz="1700" u="none" cap="none" strike="noStrike">
                <a:solidFill>
                  <a:schemeClr val="dk1"/>
                </a:solidFill>
                <a:latin typeface="Arial"/>
                <a:ea typeface="Arial"/>
                <a:cs typeface="Arial"/>
                <a:sym typeface="Arial"/>
              </a:rPr>
              <a:t>Städschema Granvallen 202</a:t>
            </a:r>
            <a:r>
              <a:rPr b="1" lang="sv-SE" sz="1700">
                <a:solidFill>
                  <a:schemeClr val="dk1"/>
                </a:solidFill>
              </a:rPr>
              <a:t>6</a:t>
            </a:r>
            <a:r>
              <a:rPr b="1" i="0" lang="sv-SE" sz="1700" u="none" cap="none" strike="noStrike">
                <a:solidFill>
                  <a:schemeClr val="dk1"/>
                </a:solidFill>
                <a:latin typeface="Arial"/>
                <a:ea typeface="Arial"/>
                <a:cs typeface="Arial"/>
                <a:sym typeface="Arial"/>
              </a:rPr>
              <a:t> </a:t>
            </a:r>
            <a:endParaRPr b="1" i="0" sz="1700" u="none" cap="none" strike="noStrike">
              <a:solidFill>
                <a:schemeClr val="dk1"/>
              </a:solidFill>
              <a:latin typeface="Arial"/>
              <a:ea typeface="Arial"/>
              <a:cs typeface="Arial"/>
              <a:sym typeface="Arial"/>
            </a:endParaRPr>
          </a:p>
          <a:p>
            <a:pPr indent="0" lvl="0" marL="0" marR="0" rtl="0" algn="l">
              <a:lnSpc>
                <a:spcPct val="107916"/>
              </a:lnSpc>
              <a:spcBef>
                <a:spcPts val="800"/>
              </a:spcBef>
              <a:spcAft>
                <a:spcPts val="0"/>
              </a:spcAft>
              <a:buClr>
                <a:srgbClr val="000000"/>
              </a:buClr>
              <a:buSzPts val="1200"/>
              <a:buFont typeface="Arial"/>
              <a:buNone/>
            </a:pPr>
            <a:r>
              <a:rPr b="0" i="1" lang="sv-SE" sz="1200" u="none" cap="none" strike="noStrike">
                <a:solidFill>
                  <a:schemeClr val="dk1"/>
                </a:solidFill>
                <a:latin typeface="Arial"/>
                <a:ea typeface="Arial"/>
                <a:cs typeface="Arial"/>
                <a:sym typeface="Arial"/>
              </a:rPr>
              <a:t>Alla lagen (från man året man fyller </a:t>
            </a:r>
            <a:r>
              <a:rPr i="1" lang="sv-SE" sz="1200">
                <a:solidFill>
                  <a:schemeClr val="dk1"/>
                </a:solidFill>
              </a:rPr>
              <a:t>7</a:t>
            </a:r>
            <a:r>
              <a:rPr b="0" i="1" lang="sv-SE" sz="1200" u="none" cap="none" strike="noStrike">
                <a:solidFill>
                  <a:schemeClr val="dk1"/>
                </a:solidFill>
                <a:latin typeface="Arial"/>
                <a:ea typeface="Arial"/>
                <a:cs typeface="Arial"/>
                <a:sym typeface="Arial"/>
              </a:rPr>
              <a:t> år) ska hjälpas åt att städa </a:t>
            </a:r>
            <a:br>
              <a:rPr b="0" i="1" lang="sv-SE" sz="1200" u="none" cap="none" strike="noStrike">
                <a:solidFill>
                  <a:schemeClr val="dk1"/>
                </a:solidFill>
                <a:latin typeface="Arial"/>
                <a:ea typeface="Arial"/>
                <a:cs typeface="Arial"/>
                <a:sym typeface="Arial"/>
              </a:rPr>
            </a:br>
            <a:r>
              <a:rPr b="0" i="1" lang="sv-SE" sz="1200" u="none" cap="none" strike="noStrike">
                <a:solidFill>
                  <a:schemeClr val="dk1"/>
                </a:solidFill>
                <a:latin typeface="Arial"/>
                <a:ea typeface="Arial"/>
                <a:cs typeface="Arial"/>
                <a:sym typeface="Arial"/>
              </a:rPr>
              <a:t>våra omklädningsrum.</a:t>
            </a:r>
            <a:br>
              <a:rPr b="0" i="1" lang="sv-SE" sz="1200" u="none" cap="none" strike="noStrike">
                <a:solidFill>
                  <a:schemeClr val="dk1"/>
                </a:solidFill>
                <a:latin typeface="Arial"/>
                <a:ea typeface="Arial"/>
                <a:cs typeface="Arial"/>
                <a:sym typeface="Arial"/>
              </a:rPr>
            </a:br>
            <a:r>
              <a:rPr b="0" i="1" lang="sv-SE" sz="1200" u="none" cap="none" strike="noStrike">
                <a:solidFill>
                  <a:schemeClr val="dk1"/>
                </a:solidFill>
                <a:latin typeface="Arial"/>
                <a:ea typeface="Arial"/>
                <a:cs typeface="Arial"/>
                <a:sym typeface="Arial"/>
              </a:rPr>
              <a:t>Tips: Föräl</a:t>
            </a:r>
            <a:r>
              <a:rPr i="1" lang="sv-SE" sz="1200">
                <a:solidFill>
                  <a:schemeClr val="dk1"/>
                </a:solidFill>
              </a:rPr>
              <a:t>drar städar under </a:t>
            </a:r>
            <a:r>
              <a:rPr b="0" i="1" lang="sv-SE" sz="1200" u="none" cap="none" strike="noStrike">
                <a:solidFill>
                  <a:schemeClr val="dk1"/>
                </a:solidFill>
                <a:latin typeface="Arial"/>
                <a:ea typeface="Arial"/>
                <a:cs typeface="Arial"/>
                <a:sym typeface="Arial"/>
              </a:rPr>
              <a:t>tiden era barn har ett träningspass. </a:t>
            </a:r>
            <a:endParaRPr b="0" i="1" sz="1200" u="none" cap="none" strike="noStrike">
              <a:solidFill>
                <a:schemeClr val="dk1"/>
              </a:solidFill>
              <a:latin typeface="Arial"/>
              <a:ea typeface="Arial"/>
              <a:cs typeface="Arial"/>
              <a:sym typeface="Arial"/>
            </a:endParaRPr>
          </a:p>
          <a:p>
            <a:pPr indent="0" lvl="0" marL="0" marR="0" rtl="0" algn="l">
              <a:lnSpc>
                <a:spcPct val="107916"/>
              </a:lnSpc>
              <a:spcBef>
                <a:spcPts val="800"/>
              </a:spcBef>
              <a:spcAft>
                <a:spcPts val="0"/>
              </a:spcAft>
              <a:buClr>
                <a:srgbClr val="000000"/>
              </a:buClr>
              <a:buSzPts val="1200"/>
              <a:buFont typeface="Arial"/>
              <a:buNone/>
            </a:pPr>
            <a:r>
              <a:rPr b="0" i="0" lang="sv-SE" sz="1200" u="none" cap="none" strike="noStrike">
                <a:solidFill>
                  <a:schemeClr val="dk1"/>
                </a:solidFill>
                <a:latin typeface="Arial"/>
                <a:ea typeface="Arial"/>
                <a:cs typeface="Arial"/>
                <a:sym typeface="Arial"/>
              </a:rPr>
              <a:t>								</a:t>
            </a:r>
            <a:endParaRPr b="0" i="0" sz="1200" u="none" cap="none" strike="noStrike">
              <a:solidFill>
                <a:schemeClr val="dk1"/>
              </a:solidFill>
              <a:latin typeface="Arial"/>
              <a:ea typeface="Arial"/>
              <a:cs typeface="Arial"/>
              <a:sym typeface="Arial"/>
            </a:endParaRPr>
          </a:p>
          <a:p>
            <a:pPr indent="0" lvl="0" marL="0" marR="0" rtl="0" algn="l">
              <a:lnSpc>
                <a:spcPct val="107916"/>
              </a:lnSpc>
              <a:spcBef>
                <a:spcPts val="800"/>
              </a:spcBef>
              <a:spcAft>
                <a:spcPts val="0"/>
              </a:spcAft>
              <a:buClr>
                <a:srgbClr val="000000"/>
              </a:buClr>
              <a:buSzPts val="1200"/>
              <a:buFont typeface="Arial"/>
              <a:buNone/>
            </a:pPr>
            <a:r>
              <a:rPr b="0" i="0" lang="sv-SE" sz="1200" u="none" cap="none" strike="noStrike">
                <a:solidFill>
                  <a:schemeClr val="dk1"/>
                </a:solidFill>
                <a:latin typeface="Arial"/>
                <a:ea typeface="Arial"/>
                <a:cs typeface="Arial"/>
                <a:sym typeface="Arial"/>
              </a:rPr>
              <a:t>v.2</a:t>
            </a:r>
            <a:r>
              <a:rPr lang="sv-SE" sz="1200">
                <a:solidFill>
                  <a:schemeClr val="dk1"/>
                </a:solidFill>
              </a:rPr>
              <a:t>1</a:t>
            </a:r>
            <a:r>
              <a:rPr b="0" i="0" lang="sv-SE" sz="1200" u="none" cap="none" strike="noStrike">
                <a:solidFill>
                  <a:schemeClr val="dk1"/>
                </a:solidFill>
                <a:latin typeface="Arial"/>
                <a:ea typeface="Arial"/>
                <a:cs typeface="Arial"/>
                <a:sym typeface="Arial"/>
              </a:rPr>
              <a:t>		P</a:t>
            </a:r>
            <a:r>
              <a:rPr lang="sv-SE" sz="1200">
                <a:solidFill>
                  <a:schemeClr val="dk1"/>
                </a:solidFill>
              </a:rPr>
              <a:t>15/16</a:t>
            </a:r>
            <a:endParaRPr b="0" i="0" sz="1200" u="none" cap="none" strike="noStrike">
              <a:solidFill>
                <a:schemeClr val="dk1"/>
              </a:solidFill>
              <a:latin typeface="Arial"/>
              <a:ea typeface="Arial"/>
              <a:cs typeface="Arial"/>
              <a:sym typeface="Arial"/>
            </a:endParaRPr>
          </a:p>
          <a:p>
            <a:pPr indent="0" lvl="0" marL="0" marR="0" rtl="0" algn="l">
              <a:lnSpc>
                <a:spcPct val="107916"/>
              </a:lnSpc>
              <a:spcBef>
                <a:spcPts val="800"/>
              </a:spcBef>
              <a:spcAft>
                <a:spcPts val="0"/>
              </a:spcAft>
              <a:buClr>
                <a:srgbClr val="000000"/>
              </a:buClr>
              <a:buSzPts val="1200"/>
              <a:buFont typeface="Arial"/>
              <a:buNone/>
            </a:pPr>
            <a:r>
              <a:rPr b="0" i="0" lang="sv-SE" sz="1200" u="none" cap="none" strike="noStrike">
                <a:solidFill>
                  <a:schemeClr val="dk1"/>
                </a:solidFill>
                <a:latin typeface="Arial"/>
                <a:ea typeface="Arial"/>
                <a:cs typeface="Arial"/>
                <a:sym typeface="Arial"/>
              </a:rPr>
              <a:t>v.2</a:t>
            </a:r>
            <a:r>
              <a:rPr lang="sv-SE" sz="1200">
                <a:solidFill>
                  <a:schemeClr val="dk1"/>
                </a:solidFill>
              </a:rPr>
              <a:t>3</a:t>
            </a:r>
            <a:r>
              <a:rPr b="0" i="0" lang="sv-SE" sz="1200" u="none" cap="none" strike="noStrike">
                <a:solidFill>
                  <a:schemeClr val="dk1"/>
                </a:solidFill>
                <a:latin typeface="Arial"/>
                <a:ea typeface="Arial"/>
                <a:cs typeface="Arial"/>
                <a:sym typeface="Arial"/>
              </a:rPr>
              <a:t>		P</a:t>
            </a:r>
            <a:r>
              <a:rPr lang="sv-SE" sz="1200">
                <a:solidFill>
                  <a:schemeClr val="dk1"/>
                </a:solidFill>
              </a:rPr>
              <a:t>17/18</a:t>
            </a:r>
            <a:endParaRPr b="0" i="0" sz="1200" u="none" cap="none" strike="noStrike">
              <a:solidFill>
                <a:schemeClr val="dk1"/>
              </a:solidFill>
              <a:latin typeface="Arial"/>
              <a:ea typeface="Arial"/>
              <a:cs typeface="Arial"/>
              <a:sym typeface="Arial"/>
            </a:endParaRPr>
          </a:p>
          <a:p>
            <a:pPr indent="0" lvl="0" marL="0" marR="0" rtl="0" algn="l">
              <a:lnSpc>
                <a:spcPct val="107916"/>
              </a:lnSpc>
              <a:spcBef>
                <a:spcPts val="800"/>
              </a:spcBef>
              <a:spcAft>
                <a:spcPts val="0"/>
              </a:spcAft>
              <a:buClr>
                <a:srgbClr val="000000"/>
              </a:buClr>
              <a:buSzPts val="1200"/>
              <a:buFont typeface="Arial"/>
              <a:buNone/>
            </a:pPr>
            <a:r>
              <a:rPr b="0" i="0" lang="sv-SE" sz="1200" u="none" cap="none" strike="noStrike">
                <a:solidFill>
                  <a:schemeClr val="dk1"/>
                </a:solidFill>
                <a:latin typeface="Arial"/>
                <a:ea typeface="Arial"/>
                <a:cs typeface="Arial"/>
                <a:sym typeface="Arial"/>
              </a:rPr>
              <a:t>v.2</a:t>
            </a:r>
            <a:r>
              <a:rPr lang="sv-SE" sz="1200">
                <a:solidFill>
                  <a:schemeClr val="dk1"/>
                </a:solidFill>
              </a:rPr>
              <a:t>5</a:t>
            </a:r>
            <a:r>
              <a:rPr b="0" i="0" lang="sv-SE" sz="1200" u="none" cap="none" strike="noStrike">
                <a:solidFill>
                  <a:schemeClr val="dk1"/>
                </a:solidFill>
                <a:latin typeface="Arial"/>
                <a:ea typeface="Arial"/>
                <a:cs typeface="Arial"/>
                <a:sym typeface="Arial"/>
              </a:rPr>
              <a:t>		F</a:t>
            </a:r>
            <a:r>
              <a:rPr lang="sv-SE" sz="1200">
                <a:solidFill>
                  <a:schemeClr val="dk1"/>
                </a:solidFill>
              </a:rPr>
              <a:t>17/18</a:t>
            </a:r>
            <a:endParaRPr b="0" i="0" sz="1200" u="none" cap="none" strike="noStrike">
              <a:solidFill>
                <a:schemeClr val="dk1"/>
              </a:solidFill>
              <a:latin typeface="Arial"/>
              <a:ea typeface="Arial"/>
              <a:cs typeface="Arial"/>
              <a:sym typeface="Arial"/>
            </a:endParaRPr>
          </a:p>
          <a:p>
            <a:pPr indent="0" lvl="0" marL="0" marR="0" rtl="0" algn="l">
              <a:lnSpc>
                <a:spcPct val="107916"/>
              </a:lnSpc>
              <a:spcBef>
                <a:spcPts val="800"/>
              </a:spcBef>
              <a:spcAft>
                <a:spcPts val="0"/>
              </a:spcAft>
              <a:buClr>
                <a:srgbClr val="000000"/>
              </a:buClr>
              <a:buSzPts val="1200"/>
              <a:buFont typeface="Arial"/>
              <a:buNone/>
            </a:pPr>
            <a:r>
              <a:rPr b="0" i="0" lang="sv-SE" sz="1200" u="none" cap="none" strike="noStrike">
                <a:solidFill>
                  <a:schemeClr val="dk1"/>
                </a:solidFill>
                <a:latin typeface="Arial"/>
                <a:ea typeface="Arial"/>
                <a:cs typeface="Arial"/>
                <a:sym typeface="Arial"/>
              </a:rPr>
              <a:t>v.3</a:t>
            </a:r>
            <a:r>
              <a:rPr lang="sv-SE" sz="1200">
                <a:solidFill>
                  <a:schemeClr val="dk1"/>
                </a:solidFill>
              </a:rPr>
              <a:t>5</a:t>
            </a:r>
            <a:r>
              <a:rPr b="0" i="0" lang="sv-SE" sz="1200" u="none" cap="none" strike="noStrike">
                <a:solidFill>
                  <a:schemeClr val="dk1"/>
                </a:solidFill>
                <a:latin typeface="Arial"/>
                <a:ea typeface="Arial"/>
                <a:cs typeface="Arial"/>
                <a:sym typeface="Arial"/>
              </a:rPr>
              <a:t>		</a:t>
            </a:r>
            <a:r>
              <a:rPr lang="sv-SE" sz="1200">
                <a:solidFill>
                  <a:schemeClr val="dk1"/>
                </a:solidFill>
              </a:rPr>
              <a:t>PF19</a:t>
            </a:r>
            <a:endParaRPr b="0" i="0" sz="1200" u="none" cap="none" strike="noStrike">
              <a:solidFill>
                <a:schemeClr val="dk1"/>
              </a:solidFill>
              <a:latin typeface="Arial"/>
              <a:ea typeface="Arial"/>
              <a:cs typeface="Arial"/>
              <a:sym typeface="Arial"/>
            </a:endParaRPr>
          </a:p>
          <a:p>
            <a:pPr indent="0" lvl="0" marL="0" marR="0" rtl="0" algn="l">
              <a:lnSpc>
                <a:spcPct val="107916"/>
              </a:lnSpc>
              <a:spcBef>
                <a:spcPts val="800"/>
              </a:spcBef>
              <a:spcAft>
                <a:spcPts val="0"/>
              </a:spcAft>
              <a:buClr>
                <a:srgbClr val="000000"/>
              </a:buClr>
              <a:buSzPts val="1200"/>
              <a:buFont typeface="Arial"/>
              <a:buNone/>
            </a:pPr>
            <a:r>
              <a:rPr b="0" i="0" lang="sv-SE" sz="1200" u="none" cap="none" strike="noStrike">
                <a:solidFill>
                  <a:schemeClr val="dk1"/>
                </a:solidFill>
                <a:latin typeface="Arial"/>
                <a:ea typeface="Arial"/>
                <a:cs typeface="Arial"/>
                <a:sym typeface="Arial"/>
              </a:rPr>
              <a:t>v.37		</a:t>
            </a:r>
            <a:r>
              <a:rPr lang="sv-SE" sz="1200">
                <a:solidFill>
                  <a:schemeClr val="dk1"/>
                </a:solidFill>
              </a:rPr>
              <a:t>F13/14</a:t>
            </a:r>
            <a:endParaRPr b="0" i="0" sz="1200" u="none" cap="none" strike="noStrike">
              <a:solidFill>
                <a:schemeClr val="dk1"/>
              </a:solidFill>
              <a:latin typeface="Arial"/>
              <a:ea typeface="Arial"/>
              <a:cs typeface="Arial"/>
              <a:sym typeface="Arial"/>
            </a:endParaRPr>
          </a:p>
          <a:p>
            <a:pPr indent="0" lvl="0" marL="0" marR="0" rtl="0" algn="l">
              <a:lnSpc>
                <a:spcPct val="107916"/>
              </a:lnSpc>
              <a:spcBef>
                <a:spcPts val="800"/>
              </a:spcBef>
              <a:spcAft>
                <a:spcPts val="0"/>
              </a:spcAft>
              <a:buClr>
                <a:srgbClr val="000000"/>
              </a:buClr>
              <a:buSzPts val="1200"/>
              <a:buFont typeface="Arial"/>
              <a:buNone/>
            </a:pPr>
            <a:r>
              <a:rPr b="0" i="0" lang="sv-SE" sz="1200" u="none" cap="none" strike="noStrike">
                <a:solidFill>
                  <a:schemeClr val="dk1"/>
                </a:solidFill>
                <a:latin typeface="Arial"/>
                <a:ea typeface="Arial"/>
                <a:cs typeface="Arial"/>
                <a:sym typeface="Arial"/>
              </a:rPr>
              <a:t>v.39		</a:t>
            </a:r>
            <a:r>
              <a:rPr lang="sv-SE" sz="1200">
                <a:solidFill>
                  <a:schemeClr val="dk1"/>
                </a:solidFill>
              </a:rPr>
              <a:t>F15/16</a:t>
            </a:r>
            <a:endParaRPr b="0" i="0" sz="1200" u="none" cap="none" strike="noStrike">
              <a:solidFill>
                <a:schemeClr val="dk1"/>
              </a:solidFill>
              <a:latin typeface="Arial"/>
              <a:ea typeface="Arial"/>
              <a:cs typeface="Arial"/>
              <a:sym typeface="Arial"/>
            </a:endParaRPr>
          </a:p>
          <a:p>
            <a:pPr indent="0" lvl="0" marL="0" marR="0" rtl="0" algn="l">
              <a:lnSpc>
                <a:spcPct val="107916"/>
              </a:lnSpc>
              <a:spcBef>
                <a:spcPts val="800"/>
              </a:spcBef>
              <a:spcAft>
                <a:spcPts val="0"/>
              </a:spcAft>
              <a:buClr>
                <a:srgbClr val="000000"/>
              </a:buClr>
              <a:buSzPts val="1200"/>
              <a:buFont typeface="Arial"/>
              <a:buNone/>
            </a:pPr>
            <a:r>
              <a:rPr b="0" i="0" lang="sv-SE" sz="1200" u="none" cap="none" strike="noStrike">
                <a:solidFill>
                  <a:schemeClr val="dk1"/>
                </a:solidFill>
                <a:latin typeface="Arial"/>
                <a:ea typeface="Arial"/>
                <a:cs typeface="Arial"/>
                <a:sym typeface="Arial"/>
              </a:rPr>
              <a:t> </a:t>
            </a:r>
            <a:endParaRPr b="0" i="0" sz="1200" u="none" cap="none" strike="noStrike">
              <a:solidFill>
                <a:schemeClr val="dk1"/>
              </a:solidFill>
              <a:latin typeface="Arial"/>
              <a:ea typeface="Arial"/>
              <a:cs typeface="Arial"/>
              <a:sym typeface="Arial"/>
            </a:endParaRPr>
          </a:p>
          <a:p>
            <a:pPr indent="0" lvl="0" marL="0" marR="0" rtl="0" algn="l">
              <a:lnSpc>
                <a:spcPct val="107916"/>
              </a:lnSpc>
              <a:spcBef>
                <a:spcPts val="800"/>
              </a:spcBef>
              <a:spcAft>
                <a:spcPts val="800"/>
              </a:spcAft>
              <a:buClr>
                <a:srgbClr val="000000"/>
              </a:buClr>
              <a:buSzPts val="1200"/>
              <a:buFont typeface="Arial"/>
              <a:buNone/>
            </a:pPr>
            <a:r>
              <a:t/>
            </a:r>
            <a:endParaRPr b="0" i="0" sz="1200" u="none" cap="none" strike="noStrike">
              <a:solidFill>
                <a:schemeClr val="dk1"/>
              </a:solidFill>
              <a:latin typeface="Arial"/>
              <a:ea typeface="Arial"/>
              <a:cs typeface="Arial"/>
              <a:sym typeface="Arial"/>
            </a:endParaRPr>
          </a:p>
        </p:txBody>
      </p:sp>
      <p:sp>
        <p:nvSpPr>
          <p:cNvPr id="159" name="Google Shape;159;g339eeba7590_0_7"/>
          <p:cNvSpPr/>
          <p:nvPr/>
        </p:nvSpPr>
        <p:spPr>
          <a:xfrm>
            <a:off x="710825" y="3937732"/>
            <a:ext cx="237900" cy="232500"/>
          </a:xfrm>
          <a:prstGeom prst="round2DiagRect">
            <a:avLst>
              <a:gd fmla="val 0" name="adj1"/>
              <a:gd fmla="val 34968" name="adj2"/>
            </a:avLst>
          </a:prstGeom>
          <a:gradFill>
            <a:gsLst>
              <a:gs pos="0">
                <a:srgbClr val="005A00"/>
              </a:gs>
              <a:gs pos="100000">
                <a:srgbClr val="008031"/>
              </a:gs>
            </a:gsLst>
            <a:lin ang="5400012" scaled="0"/>
          </a:grad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Calibri"/>
              <a:ea typeface="Calibri"/>
              <a:cs typeface="Calibri"/>
              <a:sym typeface="Calibri"/>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3" name="Shape 163"/>
        <p:cNvGrpSpPr/>
        <p:nvPr/>
      </p:nvGrpSpPr>
      <p:grpSpPr>
        <a:xfrm>
          <a:off x="0" y="0"/>
          <a:ext cx="0" cy="0"/>
          <a:chOff x="0" y="0"/>
          <a:chExt cx="0" cy="0"/>
        </a:xfrm>
      </p:grpSpPr>
      <p:pic>
        <p:nvPicPr>
          <p:cNvPr id="164" name="Google Shape;164;g3d4c9c33991_0_7" title="Mall laget.se (1).jpg"/>
          <p:cNvPicPr preferRelativeResize="0"/>
          <p:nvPr/>
        </p:nvPicPr>
        <p:blipFill>
          <a:blip r:embed="rId3">
            <a:alphaModFix/>
          </a:blip>
          <a:stretch>
            <a:fillRect/>
          </a:stretch>
        </p:blipFill>
        <p:spPr>
          <a:xfrm>
            <a:off x="-121375" y="0"/>
            <a:ext cx="12434738" cy="6858000"/>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8" name="Shape 168"/>
        <p:cNvGrpSpPr/>
        <p:nvPr/>
      </p:nvGrpSpPr>
      <p:grpSpPr>
        <a:xfrm>
          <a:off x="0" y="0"/>
          <a:ext cx="0" cy="0"/>
          <a:chOff x="0" y="0"/>
          <a:chExt cx="0" cy="0"/>
        </a:xfrm>
      </p:grpSpPr>
      <p:sp>
        <p:nvSpPr>
          <p:cNvPr id="169" name="Google Shape;169;g38b31aac10f_0_0"/>
          <p:cNvSpPr txBox="1"/>
          <p:nvPr/>
        </p:nvSpPr>
        <p:spPr>
          <a:xfrm>
            <a:off x="625000" y="1451550"/>
            <a:ext cx="5379000" cy="3628500"/>
          </a:xfrm>
          <a:prstGeom prst="rect">
            <a:avLst/>
          </a:prstGeom>
          <a:noFill/>
          <a:ln>
            <a:noFill/>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6000"/>
              <a:buFont typeface="Arial"/>
              <a:buNone/>
            </a:pPr>
            <a:r>
              <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6000"/>
              <a:buFont typeface="Arial"/>
              <a:buNone/>
            </a:pPr>
            <a:r>
              <a:rPr b="0" i="0" lang="sv-SE" sz="3600" u="none" cap="none" strike="noStrike">
                <a:solidFill>
                  <a:schemeClr val="dk1"/>
                </a:solidFill>
                <a:latin typeface="Avenir"/>
                <a:ea typeface="Avenir"/>
                <a:cs typeface="Avenir"/>
                <a:sym typeface="Avenir"/>
              </a:rPr>
              <a:t>Bollkallar + A-laget</a:t>
            </a:r>
            <a:endParaRPr b="0" i="0" sz="3600" u="none" cap="none" strike="noStrike">
              <a:solidFill>
                <a:schemeClr val="dk1"/>
              </a:solidFill>
              <a:latin typeface="Avenir"/>
              <a:ea typeface="Avenir"/>
              <a:cs typeface="Avenir"/>
              <a:sym typeface="Avenir"/>
            </a:endParaRPr>
          </a:p>
          <a:p>
            <a:pPr indent="0" lvl="0" marL="0" marR="0" rtl="0" algn="l">
              <a:lnSpc>
                <a:spcPct val="115000"/>
              </a:lnSpc>
              <a:spcBef>
                <a:spcPts val="0"/>
              </a:spcBef>
              <a:spcAft>
                <a:spcPts val="0"/>
              </a:spcAft>
              <a:buClr>
                <a:srgbClr val="000000"/>
              </a:buClr>
              <a:buSzPts val="6000"/>
              <a:buFont typeface="Arial"/>
              <a:buNone/>
            </a:pPr>
            <a:br>
              <a:rPr b="0" i="0" lang="sv-SE" sz="1400" u="none" cap="none" strike="noStrike">
                <a:solidFill>
                  <a:schemeClr val="dk1"/>
                </a:solidFill>
                <a:latin typeface="Avenir"/>
                <a:ea typeface="Avenir"/>
                <a:cs typeface="Avenir"/>
                <a:sym typeface="Avenir"/>
              </a:rPr>
            </a:br>
            <a:r>
              <a:rPr b="0" i="0" lang="sv-SE" sz="1400" u="none" cap="none" strike="noStrike">
                <a:solidFill>
                  <a:schemeClr val="dk1"/>
                </a:solidFill>
                <a:latin typeface="Arial"/>
                <a:ea typeface="Arial"/>
                <a:cs typeface="Arial"/>
                <a:sym typeface="Arial"/>
              </a:rPr>
              <a:t>Varje år kommer våra barn och ungdomslag från året man fyller</a:t>
            </a:r>
            <a:br>
              <a:rPr b="0" i="0" lang="sv-SE" sz="1400" u="none" cap="none" strike="noStrike">
                <a:solidFill>
                  <a:schemeClr val="dk1"/>
                </a:solidFill>
                <a:latin typeface="Arial"/>
                <a:ea typeface="Arial"/>
                <a:cs typeface="Arial"/>
                <a:sym typeface="Arial"/>
              </a:rPr>
            </a:br>
            <a:r>
              <a:rPr b="0" i="0" lang="sv-SE" sz="1400" u="none" cap="none" strike="noStrike">
                <a:solidFill>
                  <a:schemeClr val="dk1"/>
                </a:solidFill>
                <a:latin typeface="Arial"/>
                <a:ea typeface="Arial"/>
                <a:cs typeface="Arial"/>
                <a:sym typeface="Arial"/>
              </a:rPr>
              <a:t>8 år ansvara för att vara bollkallar till A-lagsmatcherna. Vid varje match behövs 6 bollkallar och 3 föräldrar. </a:t>
            </a:r>
            <a:br>
              <a:rPr b="0" i="0" lang="sv-SE" sz="1400" u="none" cap="none" strike="noStrike">
                <a:solidFill>
                  <a:schemeClr val="dk1"/>
                </a:solidFill>
                <a:latin typeface="Arial"/>
                <a:ea typeface="Arial"/>
                <a:cs typeface="Arial"/>
                <a:sym typeface="Arial"/>
              </a:rPr>
            </a:br>
            <a:br>
              <a:rPr b="0" i="0" lang="sv-SE" sz="1400" u="none" cap="none" strike="noStrike">
                <a:solidFill>
                  <a:schemeClr val="dk1"/>
                </a:solidFill>
                <a:latin typeface="Arial"/>
                <a:ea typeface="Arial"/>
                <a:cs typeface="Arial"/>
                <a:sym typeface="Arial"/>
              </a:rPr>
            </a:br>
            <a:r>
              <a:rPr b="0" i="0" lang="sv-SE" sz="1400" u="none" cap="none" strike="noStrike">
                <a:solidFill>
                  <a:schemeClr val="dk1"/>
                </a:solidFill>
                <a:latin typeface="Arial"/>
                <a:ea typeface="Arial"/>
                <a:cs typeface="Arial"/>
                <a:sym typeface="Arial"/>
              </a:rPr>
              <a:t>Barn, men också våra medlemmar har gratis inträde under årets matcher. Du visar enkelt upp ditt medlemskort som finns i appen laget.se </a:t>
            </a:r>
            <a:br>
              <a:rPr b="0" i="0" lang="sv-SE" sz="3600" u="none" cap="none" strike="noStrike">
                <a:solidFill>
                  <a:schemeClr val="dk1"/>
                </a:solidFill>
                <a:latin typeface="Avenir"/>
                <a:ea typeface="Avenir"/>
                <a:cs typeface="Avenir"/>
                <a:sym typeface="Avenir"/>
              </a:rPr>
            </a:br>
            <a:endParaRPr b="0" i="0" sz="1400" u="none" cap="none" strike="noStrike">
              <a:solidFill>
                <a:srgbClr val="000000"/>
              </a:solidFill>
              <a:latin typeface="Arial"/>
              <a:ea typeface="Arial"/>
              <a:cs typeface="Arial"/>
              <a:sym typeface="Arial"/>
            </a:endParaRPr>
          </a:p>
        </p:txBody>
      </p:sp>
      <p:sp>
        <p:nvSpPr>
          <p:cNvPr id="170" name="Google Shape;170;g38b31aac10f_0_0"/>
          <p:cNvSpPr/>
          <p:nvPr/>
        </p:nvSpPr>
        <p:spPr>
          <a:xfrm>
            <a:off x="6339675" y="1524975"/>
            <a:ext cx="5316000" cy="4789800"/>
          </a:xfrm>
          <a:prstGeom prst="round2DiagRect">
            <a:avLst>
              <a:gd fmla="val 0" name="adj1"/>
              <a:gd fmla="val 8358" name="adj2"/>
            </a:avLst>
          </a:prstGeom>
          <a:gradFill>
            <a:gsLst>
              <a:gs pos="0">
                <a:srgbClr val="FCFFFC"/>
              </a:gs>
              <a:gs pos="100000">
                <a:srgbClr val="E9F8ED"/>
              </a:gs>
            </a:gsLst>
            <a:lin ang="5400012" scaled="0"/>
          </a:grad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Calibri"/>
              <a:ea typeface="Calibri"/>
              <a:cs typeface="Calibri"/>
              <a:sym typeface="Calibri"/>
            </a:endParaRPr>
          </a:p>
        </p:txBody>
      </p:sp>
      <p:sp>
        <p:nvSpPr>
          <p:cNvPr id="171" name="Google Shape;171;g38b31aac10f_0_0"/>
          <p:cNvSpPr txBox="1"/>
          <p:nvPr/>
        </p:nvSpPr>
        <p:spPr>
          <a:xfrm>
            <a:off x="6683475" y="1718900"/>
            <a:ext cx="5244900" cy="4458900"/>
          </a:xfrm>
          <a:prstGeom prst="rect">
            <a:avLst/>
          </a:prstGeom>
          <a:noFill/>
          <a:ln>
            <a:noFill/>
          </a:ln>
        </p:spPr>
        <p:txBody>
          <a:bodyPr anchorCtr="0" anchor="t" bIns="91425" lIns="91425" spcFirstLastPara="1" rIns="91425" wrap="square" tIns="91425">
            <a:spAutoFit/>
          </a:bodyPr>
          <a:lstStyle/>
          <a:p>
            <a:pPr indent="0" lvl="0" marL="0" marR="0" rtl="0" algn="l">
              <a:lnSpc>
                <a:spcPct val="107916"/>
              </a:lnSpc>
              <a:spcBef>
                <a:spcPts val="0"/>
              </a:spcBef>
              <a:spcAft>
                <a:spcPts val="0"/>
              </a:spcAft>
              <a:buClr>
                <a:srgbClr val="000000"/>
              </a:buClr>
              <a:buSzPts val="1700"/>
              <a:buFont typeface="Arial"/>
              <a:buNone/>
            </a:pPr>
            <a:r>
              <a:rPr b="1" i="0" lang="sv-SE" sz="1700" u="none" cap="none" strike="noStrike">
                <a:solidFill>
                  <a:schemeClr val="dk1"/>
                </a:solidFill>
                <a:latin typeface="Arial"/>
                <a:ea typeface="Arial"/>
                <a:cs typeface="Arial"/>
                <a:sym typeface="Arial"/>
              </a:rPr>
              <a:t>Spelschema A-laget </a:t>
            </a:r>
            <a:endParaRPr b="1" i="0" sz="1700" u="none" cap="none" strike="noStrike">
              <a:solidFill>
                <a:schemeClr val="dk1"/>
              </a:solidFill>
              <a:latin typeface="Arial"/>
              <a:ea typeface="Arial"/>
              <a:cs typeface="Arial"/>
              <a:sym typeface="Arial"/>
            </a:endParaRPr>
          </a:p>
          <a:p>
            <a:pPr indent="0" lvl="0" marL="0" marR="0" rtl="0" algn="l">
              <a:lnSpc>
                <a:spcPct val="150000"/>
              </a:lnSpc>
              <a:spcBef>
                <a:spcPts val="800"/>
              </a:spcBef>
              <a:spcAft>
                <a:spcPts val="0"/>
              </a:spcAft>
              <a:buClr>
                <a:srgbClr val="000000"/>
              </a:buClr>
              <a:buSzPts val="1200"/>
              <a:buFont typeface="Arial"/>
              <a:buNone/>
            </a:pPr>
            <a:r>
              <a:rPr b="0" i="1" lang="sv-SE" sz="1200" u="none" cap="none" strike="noStrike">
                <a:solidFill>
                  <a:schemeClr val="dk1"/>
                </a:solidFill>
                <a:latin typeface="Arial"/>
                <a:ea typeface="Arial"/>
                <a:cs typeface="Arial"/>
                <a:sym typeface="Arial"/>
              </a:rPr>
              <a:t>Säsongens hemmamatcher</a:t>
            </a:r>
            <a:br>
              <a:rPr b="0" i="1" lang="sv-SE" sz="1200" u="none" cap="none" strike="noStrike">
                <a:solidFill>
                  <a:schemeClr val="dk1"/>
                </a:solidFill>
                <a:latin typeface="Arial"/>
                <a:ea typeface="Arial"/>
                <a:cs typeface="Arial"/>
                <a:sym typeface="Arial"/>
              </a:rPr>
            </a:br>
            <a:br>
              <a:rPr b="0" i="0" lang="sv-SE" sz="1200" u="none" cap="none" strike="noStrike">
                <a:solidFill>
                  <a:schemeClr val="dk1"/>
                </a:solidFill>
                <a:latin typeface="Arial"/>
                <a:ea typeface="Arial"/>
                <a:cs typeface="Arial"/>
                <a:sym typeface="Arial"/>
              </a:rPr>
            </a:br>
            <a:r>
              <a:rPr b="0" i="0" lang="sv-SE" sz="1200" u="none" cap="none" strike="noStrike">
                <a:solidFill>
                  <a:schemeClr val="dk1"/>
                </a:solidFill>
                <a:latin typeface="Arial"/>
                <a:ea typeface="Arial"/>
                <a:cs typeface="Arial"/>
                <a:sym typeface="Arial"/>
              </a:rPr>
              <a:t>									</a:t>
            </a:r>
            <a:r>
              <a:rPr b="1" i="0" lang="sv-SE" sz="1200" u="none" cap="none" strike="noStrike">
                <a:solidFill>
                  <a:schemeClr val="dk1"/>
                </a:solidFill>
                <a:latin typeface="Arial"/>
                <a:ea typeface="Arial"/>
                <a:cs typeface="Arial"/>
                <a:sym typeface="Arial"/>
              </a:rPr>
              <a:t>Bollkallar</a:t>
            </a:r>
            <a:br>
              <a:rPr b="0" i="0" lang="sv-SE" sz="1200" u="none" cap="none" strike="noStrike">
                <a:solidFill>
                  <a:schemeClr val="dk1"/>
                </a:solidFill>
                <a:latin typeface="Arial"/>
                <a:ea typeface="Arial"/>
                <a:cs typeface="Arial"/>
                <a:sym typeface="Arial"/>
              </a:rPr>
            </a:br>
            <a:r>
              <a:rPr b="0" i="0" lang="sv-SE" sz="1200" u="none" cap="none" strike="noStrike">
                <a:solidFill>
                  <a:schemeClr val="dk1"/>
                </a:solidFill>
                <a:latin typeface="Arial"/>
                <a:ea typeface="Arial"/>
                <a:cs typeface="Arial"/>
                <a:sym typeface="Arial"/>
              </a:rPr>
              <a:t>Torsdag 23/4	19.00		Gransholms IF - Tolgs IF		F13/14</a:t>
            </a:r>
            <a:br>
              <a:rPr b="0" i="0" lang="sv-SE" sz="1200" u="none" cap="none" strike="noStrike">
                <a:solidFill>
                  <a:schemeClr val="dk1"/>
                </a:solidFill>
                <a:latin typeface="Arial"/>
                <a:ea typeface="Arial"/>
                <a:cs typeface="Arial"/>
                <a:sym typeface="Arial"/>
              </a:rPr>
            </a:br>
            <a:r>
              <a:rPr b="0" i="0" lang="sv-SE" sz="1200" u="none" cap="none" strike="noStrike">
                <a:solidFill>
                  <a:schemeClr val="dk1"/>
                </a:solidFill>
                <a:latin typeface="Arial"/>
                <a:ea typeface="Arial"/>
                <a:cs typeface="Arial"/>
                <a:sym typeface="Arial"/>
              </a:rPr>
              <a:t>Torsdag 28/5 19.00		Gransholms IF - Bäckseda IF	P15/16</a:t>
            </a:r>
            <a:br>
              <a:rPr b="0" i="0" lang="sv-SE" sz="1200" u="none" cap="none" strike="noStrike">
                <a:solidFill>
                  <a:schemeClr val="dk1"/>
                </a:solidFill>
                <a:latin typeface="Arial"/>
                <a:ea typeface="Arial"/>
                <a:cs typeface="Arial"/>
                <a:sym typeface="Arial"/>
              </a:rPr>
            </a:br>
            <a:r>
              <a:rPr b="0" i="0" lang="sv-SE" sz="1200" u="none" cap="none" strike="noStrike">
                <a:solidFill>
                  <a:schemeClr val="dk1"/>
                </a:solidFill>
                <a:latin typeface="Arial"/>
                <a:ea typeface="Arial"/>
                <a:cs typeface="Arial"/>
                <a:sym typeface="Arial"/>
              </a:rPr>
              <a:t>Fredag 12/6	19.00		Gransholms IF - Norrhults BK	F17/18</a:t>
            </a:r>
            <a:endParaRPr b="0" i="0" sz="1200" u="none" cap="none" strike="noStrike">
              <a:solidFill>
                <a:schemeClr val="dk1"/>
              </a:solidFill>
              <a:latin typeface="Arial"/>
              <a:ea typeface="Arial"/>
              <a:cs typeface="Arial"/>
              <a:sym typeface="Arial"/>
            </a:endParaRPr>
          </a:p>
          <a:p>
            <a:pPr indent="0" lvl="0" marL="0" marR="0" rtl="0" algn="l">
              <a:lnSpc>
                <a:spcPct val="150000"/>
              </a:lnSpc>
              <a:spcBef>
                <a:spcPts val="0"/>
              </a:spcBef>
              <a:spcAft>
                <a:spcPts val="0"/>
              </a:spcAft>
              <a:buClr>
                <a:srgbClr val="000000"/>
              </a:buClr>
              <a:buSzPts val="1200"/>
              <a:buFont typeface="Arial"/>
              <a:buNone/>
            </a:pPr>
            <a:r>
              <a:rPr b="0" i="0" lang="sv-SE" sz="1200" u="none" cap="none" strike="noStrike">
                <a:solidFill>
                  <a:schemeClr val="dk1"/>
                </a:solidFill>
                <a:latin typeface="Arial"/>
                <a:ea typeface="Arial"/>
                <a:cs typeface="Arial"/>
                <a:sym typeface="Arial"/>
              </a:rPr>
              <a:t>Tisdag 23/6	19.00		Gransholms IF IF - Linné		F15/16</a:t>
            </a:r>
            <a:endParaRPr b="0" i="0" sz="1200" u="none" cap="none" strike="noStrike">
              <a:solidFill>
                <a:schemeClr val="dk1"/>
              </a:solidFill>
              <a:latin typeface="Arial"/>
              <a:ea typeface="Arial"/>
              <a:cs typeface="Arial"/>
              <a:sym typeface="Arial"/>
            </a:endParaRPr>
          </a:p>
          <a:p>
            <a:pPr indent="0" lvl="0" marL="0" marR="0" rtl="0" algn="l">
              <a:lnSpc>
                <a:spcPct val="150000"/>
              </a:lnSpc>
              <a:spcBef>
                <a:spcPts val="0"/>
              </a:spcBef>
              <a:spcAft>
                <a:spcPts val="0"/>
              </a:spcAft>
              <a:buClr>
                <a:srgbClr val="000000"/>
              </a:buClr>
              <a:buSzPts val="1200"/>
              <a:buFont typeface="Arial"/>
              <a:buNone/>
            </a:pPr>
            <a:r>
              <a:rPr b="0" i="0" lang="sv-SE" sz="1200" u="none" cap="none" strike="noStrike">
                <a:solidFill>
                  <a:schemeClr val="dk1"/>
                </a:solidFill>
                <a:latin typeface="Arial"/>
                <a:ea typeface="Arial"/>
                <a:cs typeface="Arial"/>
                <a:sym typeface="Arial"/>
              </a:rPr>
              <a:t>Söndag 28/6	1</a:t>
            </a:r>
            <a:r>
              <a:rPr lang="sv-SE" sz="1200">
                <a:solidFill>
                  <a:schemeClr val="dk1"/>
                </a:solidFill>
              </a:rPr>
              <a:t>4</a:t>
            </a:r>
            <a:r>
              <a:rPr b="0" i="0" lang="sv-SE" sz="1200" u="none" cap="none" strike="noStrike">
                <a:solidFill>
                  <a:schemeClr val="dk1"/>
                </a:solidFill>
                <a:latin typeface="Arial"/>
                <a:ea typeface="Arial"/>
                <a:cs typeface="Arial"/>
                <a:sym typeface="Arial"/>
              </a:rPr>
              <a:t>.00		Gransholms IF - Ekenässjöns IF	P17/18</a:t>
            </a:r>
            <a:endParaRPr b="0" i="0" sz="1200" u="none" cap="none" strike="noStrike">
              <a:solidFill>
                <a:schemeClr val="dk1"/>
              </a:solidFill>
              <a:latin typeface="Arial"/>
              <a:ea typeface="Arial"/>
              <a:cs typeface="Arial"/>
              <a:sym typeface="Arial"/>
            </a:endParaRPr>
          </a:p>
          <a:p>
            <a:pPr indent="0" lvl="0" marL="0" marR="0" rtl="0" algn="l">
              <a:lnSpc>
                <a:spcPct val="150000"/>
              </a:lnSpc>
              <a:spcBef>
                <a:spcPts val="0"/>
              </a:spcBef>
              <a:spcAft>
                <a:spcPts val="0"/>
              </a:spcAft>
              <a:buClr>
                <a:srgbClr val="000000"/>
              </a:buClr>
              <a:buSzPts val="1200"/>
              <a:buFont typeface="Arial"/>
              <a:buNone/>
            </a:pPr>
            <a:r>
              <a:rPr b="0" i="0" lang="sv-SE" sz="1200" u="none" cap="none" strike="noStrike">
                <a:solidFill>
                  <a:schemeClr val="dk1"/>
                </a:solidFill>
                <a:latin typeface="Arial"/>
                <a:ea typeface="Arial"/>
                <a:cs typeface="Arial"/>
                <a:sym typeface="Arial"/>
              </a:rPr>
              <a:t>Fredag 14/8	18.45		Gransholms IF - Wexiö FK		P15/16</a:t>
            </a:r>
            <a:endParaRPr b="0" i="0" sz="1200" u="none" cap="none" strike="noStrike">
              <a:solidFill>
                <a:schemeClr val="dk1"/>
              </a:solidFill>
              <a:latin typeface="Arial"/>
              <a:ea typeface="Arial"/>
              <a:cs typeface="Arial"/>
              <a:sym typeface="Arial"/>
            </a:endParaRPr>
          </a:p>
          <a:p>
            <a:pPr indent="0" lvl="0" marL="0" marR="0" rtl="0" algn="l">
              <a:lnSpc>
                <a:spcPct val="150000"/>
              </a:lnSpc>
              <a:spcBef>
                <a:spcPts val="0"/>
              </a:spcBef>
              <a:spcAft>
                <a:spcPts val="0"/>
              </a:spcAft>
              <a:buClr>
                <a:srgbClr val="000000"/>
              </a:buClr>
              <a:buSzPts val="1200"/>
              <a:buFont typeface="Arial"/>
              <a:buNone/>
            </a:pPr>
            <a:r>
              <a:rPr b="0" i="0" lang="sv-SE" sz="1200" u="none" cap="none" strike="noStrike">
                <a:solidFill>
                  <a:schemeClr val="dk1"/>
                </a:solidFill>
                <a:latin typeface="Arial"/>
                <a:ea typeface="Arial"/>
                <a:cs typeface="Arial"/>
                <a:sym typeface="Arial"/>
              </a:rPr>
              <a:t>Torsdag 20/8	19.00		Gransholms IF - IFK Lammhult	F15/16</a:t>
            </a:r>
            <a:endParaRPr b="0" i="0" sz="1200" u="none" cap="none" strike="noStrike">
              <a:solidFill>
                <a:schemeClr val="dk1"/>
              </a:solidFill>
              <a:latin typeface="Arial"/>
              <a:ea typeface="Arial"/>
              <a:cs typeface="Arial"/>
              <a:sym typeface="Arial"/>
            </a:endParaRPr>
          </a:p>
          <a:p>
            <a:pPr indent="0" lvl="0" marL="0" marR="0" rtl="0" algn="l">
              <a:lnSpc>
                <a:spcPct val="150000"/>
              </a:lnSpc>
              <a:spcBef>
                <a:spcPts val="0"/>
              </a:spcBef>
              <a:spcAft>
                <a:spcPts val="0"/>
              </a:spcAft>
              <a:buClr>
                <a:srgbClr val="000000"/>
              </a:buClr>
              <a:buSzPts val="1200"/>
              <a:buFont typeface="Arial"/>
              <a:buNone/>
            </a:pPr>
            <a:r>
              <a:rPr b="0" i="0" lang="sv-SE" sz="1200" u="none" cap="none" strike="noStrike">
                <a:solidFill>
                  <a:schemeClr val="dk1"/>
                </a:solidFill>
                <a:latin typeface="Arial"/>
                <a:ea typeface="Arial"/>
                <a:cs typeface="Arial"/>
                <a:sym typeface="Arial"/>
              </a:rPr>
              <a:t>Söndag 6/9	1</a:t>
            </a:r>
            <a:r>
              <a:rPr lang="sv-SE" sz="1200">
                <a:solidFill>
                  <a:schemeClr val="dk1"/>
                </a:solidFill>
              </a:rPr>
              <a:t>3</a:t>
            </a:r>
            <a:r>
              <a:rPr b="0" i="0" lang="sv-SE" sz="1200" u="none" cap="none" strike="noStrike">
                <a:solidFill>
                  <a:schemeClr val="dk1"/>
                </a:solidFill>
                <a:latin typeface="Arial"/>
                <a:ea typeface="Arial"/>
                <a:cs typeface="Arial"/>
                <a:sym typeface="Arial"/>
              </a:rPr>
              <a:t>.00		Gransholms IF - Hvetlanda GIF	F17/18</a:t>
            </a:r>
            <a:endParaRPr b="0" i="0" sz="1200" u="none" cap="none" strike="noStrike">
              <a:solidFill>
                <a:schemeClr val="dk1"/>
              </a:solidFill>
              <a:latin typeface="Arial"/>
              <a:ea typeface="Arial"/>
              <a:cs typeface="Arial"/>
              <a:sym typeface="Arial"/>
            </a:endParaRPr>
          </a:p>
          <a:p>
            <a:pPr indent="0" lvl="0" marL="0" marR="0" rtl="0" algn="l">
              <a:lnSpc>
                <a:spcPct val="150000"/>
              </a:lnSpc>
              <a:spcBef>
                <a:spcPts val="0"/>
              </a:spcBef>
              <a:spcAft>
                <a:spcPts val="0"/>
              </a:spcAft>
              <a:buClr>
                <a:srgbClr val="000000"/>
              </a:buClr>
              <a:buSzPts val="1200"/>
              <a:buFont typeface="Arial"/>
              <a:buNone/>
            </a:pPr>
            <a:r>
              <a:rPr b="0" i="0" lang="sv-SE" sz="1200" u="none" cap="none" strike="noStrike">
                <a:solidFill>
                  <a:schemeClr val="dk1"/>
                </a:solidFill>
                <a:latin typeface="Arial"/>
                <a:ea typeface="Arial"/>
                <a:cs typeface="Arial"/>
                <a:sym typeface="Arial"/>
              </a:rPr>
              <a:t>Lördag 19/9	16.00		Gransholms IF - Veder-Dänn IF	P17/18</a:t>
            </a:r>
            <a:endParaRPr b="0" i="0" sz="1200" u="none" cap="none" strike="noStrike">
              <a:solidFill>
                <a:schemeClr val="dk1"/>
              </a:solidFill>
              <a:latin typeface="Arial"/>
              <a:ea typeface="Arial"/>
              <a:cs typeface="Arial"/>
              <a:sym typeface="Arial"/>
            </a:endParaRPr>
          </a:p>
          <a:p>
            <a:pPr indent="0" lvl="0" marL="0" marR="0" rtl="0" algn="l">
              <a:lnSpc>
                <a:spcPct val="150000"/>
              </a:lnSpc>
              <a:spcBef>
                <a:spcPts val="0"/>
              </a:spcBef>
              <a:spcAft>
                <a:spcPts val="0"/>
              </a:spcAft>
              <a:buClr>
                <a:srgbClr val="000000"/>
              </a:buClr>
              <a:buSzPts val="1200"/>
              <a:buFont typeface="Arial"/>
              <a:buNone/>
            </a:pPr>
            <a:r>
              <a:rPr b="0" i="0" lang="sv-SE" sz="1200" u="none" cap="none" strike="noStrike">
                <a:solidFill>
                  <a:schemeClr val="dk1"/>
                </a:solidFill>
                <a:latin typeface="Arial"/>
                <a:ea typeface="Arial"/>
                <a:cs typeface="Arial"/>
                <a:sym typeface="Arial"/>
              </a:rPr>
              <a:t>Söndag 4/10	13.00		Gransholms IF - Ingelstads IK	F13/14</a:t>
            </a:r>
            <a:endParaRPr b="0" i="0" sz="1200" u="none" cap="none" strike="noStrike">
              <a:solidFill>
                <a:schemeClr val="dk1"/>
              </a:solidFill>
              <a:latin typeface="Arial"/>
              <a:ea typeface="Arial"/>
              <a:cs typeface="Arial"/>
              <a:sym typeface="Arial"/>
            </a:endParaRPr>
          </a:p>
          <a:p>
            <a:pPr indent="0" lvl="0" marL="0" marR="0" rtl="0" algn="l">
              <a:lnSpc>
                <a:spcPct val="107916"/>
              </a:lnSpc>
              <a:spcBef>
                <a:spcPts val="800"/>
              </a:spcBef>
              <a:spcAft>
                <a:spcPts val="0"/>
              </a:spcAft>
              <a:buClr>
                <a:srgbClr val="000000"/>
              </a:buClr>
              <a:buSzPts val="1200"/>
              <a:buFont typeface="Arial"/>
              <a:buNone/>
            </a:pPr>
            <a:r>
              <a:t/>
            </a:r>
            <a:endParaRPr b="0" i="0" sz="1200" u="none" cap="none" strike="noStrike">
              <a:solidFill>
                <a:schemeClr val="dk1"/>
              </a:solidFill>
              <a:latin typeface="Arial"/>
              <a:ea typeface="Arial"/>
              <a:cs typeface="Arial"/>
              <a:sym typeface="Arial"/>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5" name="Shape 175"/>
        <p:cNvGrpSpPr/>
        <p:nvPr/>
      </p:nvGrpSpPr>
      <p:grpSpPr>
        <a:xfrm>
          <a:off x="0" y="0"/>
          <a:ext cx="0" cy="0"/>
          <a:chOff x="0" y="0"/>
          <a:chExt cx="0" cy="0"/>
        </a:xfrm>
      </p:grpSpPr>
      <p:sp>
        <p:nvSpPr>
          <p:cNvPr id="176" name="Google Shape;176;g339eeba7590_0_37"/>
          <p:cNvSpPr txBox="1"/>
          <p:nvPr/>
        </p:nvSpPr>
        <p:spPr>
          <a:xfrm>
            <a:off x="625000" y="1451550"/>
            <a:ext cx="11216100" cy="2335800"/>
          </a:xfrm>
          <a:prstGeom prst="rect">
            <a:avLst/>
          </a:prstGeom>
          <a:noFill/>
          <a:ln>
            <a:noFill/>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6000"/>
              <a:buFont typeface="Arial"/>
              <a:buNone/>
            </a:pPr>
            <a:r>
              <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6000"/>
              <a:buFont typeface="Arial"/>
              <a:buNone/>
            </a:pPr>
            <a:r>
              <a:rPr b="0" i="0" lang="sv-SE" sz="3600" u="none" cap="none" strike="noStrike">
                <a:solidFill>
                  <a:schemeClr val="dk1"/>
                </a:solidFill>
                <a:latin typeface="Avenir"/>
                <a:ea typeface="Avenir"/>
                <a:cs typeface="Avenir"/>
                <a:sym typeface="Avenir"/>
              </a:rPr>
              <a:t>Försäljningsinsats</a:t>
            </a:r>
            <a:endParaRPr b="0" i="0" sz="3600" u="none" cap="none" strike="noStrike">
              <a:solidFill>
                <a:schemeClr val="dk1"/>
              </a:solidFill>
              <a:latin typeface="Avenir"/>
              <a:ea typeface="Avenir"/>
              <a:cs typeface="Avenir"/>
              <a:sym typeface="Avenir"/>
            </a:endParaRPr>
          </a:p>
          <a:p>
            <a:pPr indent="0" lvl="0" marL="0" marR="0" rtl="0" algn="l">
              <a:lnSpc>
                <a:spcPct val="115000"/>
              </a:lnSpc>
              <a:spcBef>
                <a:spcPts val="0"/>
              </a:spcBef>
              <a:spcAft>
                <a:spcPts val="0"/>
              </a:spcAft>
              <a:buClr>
                <a:srgbClr val="000000"/>
              </a:buClr>
              <a:buSzPts val="6000"/>
              <a:buFont typeface="Arial"/>
              <a:buNone/>
            </a:pPr>
            <a:br>
              <a:rPr b="0" i="0" lang="sv-SE" sz="1400" u="none" cap="none" strike="noStrike">
                <a:solidFill>
                  <a:schemeClr val="dk1"/>
                </a:solidFill>
                <a:latin typeface="Avenir"/>
                <a:ea typeface="Avenir"/>
                <a:cs typeface="Avenir"/>
                <a:sym typeface="Avenir"/>
              </a:rPr>
            </a:br>
            <a:r>
              <a:rPr b="0" i="0" lang="sv-SE" sz="1400" u="none" cap="none" strike="noStrike">
                <a:solidFill>
                  <a:schemeClr val="dk1"/>
                </a:solidFill>
                <a:latin typeface="Arial"/>
                <a:ea typeface="Arial"/>
                <a:cs typeface="Arial"/>
                <a:sym typeface="Arial"/>
              </a:rPr>
              <a:t>Varje år har vi försäljningsinsatser för fotboll. Säsongen 202</a:t>
            </a:r>
            <a:r>
              <a:rPr lang="sv-SE">
                <a:solidFill>
                  <a:schemeClr val="dk1"/>
                </a:solidFill>
              </a:rPr>
              <a:t>6</a:t>
            </a:r>
            <a:r>
              <a:rPr b="0" i="0" lang="sv-SE" sz="1400" u="none" cap="none" strike="noStrike">
                <a:solidFill>
                  <a:schemeClr val="dk1"/>
                </a:solidFill>
                <a:latin typeface="Arial"/>
                <a:ea typeface="Arial"/>
                <a:cs typeface="Arial"/>
                <a:sym typeface="Arial"/>
              </a:rPr>
              <a:t> kommer säljinsatsen för fotbollssektionen vara Newbody</a:t>
            </a:r>
            <a:r>
              <a:rPr lang="sv-SE">
                <a:solidFill>
                  <a:schemeClr val="dk1"/>
                </a:solidFill>
              </a:rPr>
              <a:t> under april. </a:t>
            </a:r>
            <a:br>
              <a:rPr b="0" i="0" lang="sv-SE" sz="1400" u="none" cap="none" strike="noStrike">
                <a:solidFill>
                  <a:schemeClr val="dk1"/>
                </a:solidFill>
                <a:latin typeface="Arial"/>
                <a:ea typeface="Arial"/>
                <a:cs typeface="Arial"/>
                <a:sym typeface="Arial"/>
              </a:rPr>
            </a:br>
            <a:br>
              <a:rPr b="0" i="0" lang="sv-SE" sz="1400" u="none" cap="none" strike="noStrike">
                <a:solidFill>
                  <a:schemeClr val="dk1"/>
                </a:solidFill>
                <a:latin typeface="Arial"/>
                <a:ea typeface="Arial"/>
                <a:cs typeface="Arial"/>
                <a:sym typeface="Arial"/>
              </a:rPr>
            </a:br>
            <a:r>
              <a:rPr b="0" i="0" lang="sv-SE" sz="1400" u="none" cap="none" strike="noStrike">
                <a:solidFill>
                  <a:schemeClr val="dk1"/>
                </a:solidFill>
                <a:latin typeface="Arial"/>
                <a:ea typeface="Arial"/>
                <a:cs typeface="Arial"/>
                <a:sym typeface="Arial"/>
              </a:rPr>
              <a:t>Det finns inga säljkrav men alla intäkter går till att stötta föreningens fortsatta utveckling med allt ifrån cup-avgifter, inköp av medaljer eller faktiskt att bevattna vår fotbollsplaner. </a:t>
            </a:r>
            <a:endParaRPr b="0" i="0" sz="14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6000"/>
              <a:buFont typeface="Arial"/>
              <a:buNone/>
            </a:pPr>
            <a:r>
              <a:t/>
            </a:r>
            <a:endParaRPr b="0" i="0" sz="3600" u="none" cap="none" strike="noStrike">
              <a:solidFill>
                <a:schemeClr val="dk1"/>
              </a:solidFill>
              <a:latin typeface="Avenir"/>
              <a:ea typeface="Avenir"/>
              <a:cs typeface="Avenir"/>
              <a:sym typeface="Avenir"/>
            </a:endParaRPr>
          </a:p>
          <a:p>
            <a:pPr indent="0" lvl="0" marL="0" marR="0" rtl="0" algn="l">
              <a:lnSpc>
                <a:spcPct val="100000"/>
              </a:lnSpc>
              <a:spcBef>
                <a:spcPts val="0"/>
              </a:spcBef>
              <a:spcAft>
                <a:spcPts val="0"/>
              </a:spcAft>
              <a:buClr>
                <a:srgbClr val="000000"/>
              </a:buClr>
              <a:buSzPts val="6000"/>
              <a:buFont typeface="Arial"/>
              <a:buNone/>
            </a:pPr>
            <a:br>
              <a:rPr b="0" i="0" lang="sv-SE" sz="3600" u="none" cap="none" strike="noStrike">
                <a:solidFill>
                  <a:schemeClr val="dk1"/>
                </a:solidFill>
                <a:latin typeface="Avenir"/>
                <a:ea typeface="Avenir"/>
                <a:cs typeface="Avenir"/>
                <a:sym typeface="Avenir"/>
              </a:rPr>
            </a:br>
            <a:endParaRPr b="0" i="0" sz="1400" u="none" cap="none" strike="noStrike">
              <a:solidFill>
                <a:srgbClr val="000000"/>
              </a:solidFill>
              <a:latin typeface="Arial"/>
              <a:ea typeface="Arial"/>
              <a:cs typeface="Arial"/>
              <a:sym typeface="Arial"/>
            </a:endParaRPr>
          </a:p>
        </p:txBody>
      </p:sp>
      <p:sp>
        <p:nvSpPr>
          <p:cNvPr id="177" name="Google Shape;177;g339eeba7590_0_37"/>
          <p:cNvSpPr txBox="1"/>
          <p:nvPr/>
        </p:nvSpPr>
        <p:spPr>
          <a:xfrm>
            <a:off x="625000" y="3787350"/>
            <a:ext cx="8106300" cy="2335800"/>
          </a:xfrm>
          <a:prstGeom prst="rect">
            <a:avLst/>
          </a:prstGeom>
          <a:noFill/>
          <a:ln>
            <a:noFill/>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6000"/>
              <a:buFont typeface="Arial"/>
              <a:buNone/>
            </a:pPr>
            <a:r>
              <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6000"/>
              <a:buFont typeface="Arial"/>
              <a:buNone/>
            </a:pPr>
            <a:r>
              <a:rPr b="0" i="0" lang="sv-SE" sz="3600" u="none" cap="none" strike="noStrike">
                <a:solidFill>
                  <a:schemeClr val="dk1"/>
                </a:solidFill>
                <a:latin typeface="Avenir"/>
                <a:ea typeface="Avenir"/>
                <a:cs typeface="Avenir"/>
                <a:sym typeface="Avenir"/>
              </a:rPr>
              <a:t>Stötta din förening</a:t>
            </a:r>
            <a:endParaRPr b="0" i="0" sz="3600" u="none" cap="none" strike="noStrike">
              <a:solidFill>
                <a:schemeClr val="dk1"/>
              </a:solidFill>
              <a:latin typeface="Avenir"/>
              <a:ea typeface="Avenir"/>
              <a:cs typeface="Avenir"/>
              <a:sym typeface="Avenir"/>
            </a:endParaRPr>
          </a:p>
          <a:p>
            <a:pPr indent="0" lvl="0" marL="0" marR="0" rtl="0" algn="l">
              <a:lnSpc>
                <a:spcPct val="100000"/>
              </a:lnSpc>
              <a:spcBef>
                <a:spcPts val="0"/>
              </a:spcBef>
              <a:spcAft>
                <a:spcPts val="0"/>
              </a:spcAft>
              <a:buClr>
                <a:srgbClr val="000000"/>
              </a:buClr>
              <a:buSzPts val="6000"/>
              <a:buFont typeface="Arial"/>
              <a:buNone/>
            </a:pPr>
            <a:r>
              <a:t/>
            </a:r>
            <a:endParaRPr b="1" i="0" sz="1400" u="none" cap="none" strike="noStrike">
              <a:solidFill>
                <a:schemeClr val="dk1"/>
              </a:solidFill>
              <a:highlight>
                <a:srgbClr val="FFFFFF"/>
              </a:highlight>
              <a:latin typeface="Arial"/>
              <a:ea typeface="Arial"/>
              <a:cs typeface="Arial"/>
              <a:sym typeface="Arial"/>
            </a:endParaRPr>
          </a:p>
          <a:p>
            <a:pPr indent="0" lvl="0" marL="0" marR="0" rtl="0" algn="l">
              <a:lnSpc>
                <a:spcPct val="115000"/>
              </a:lnSpc>
              <a:spcBef>
                <a:spcPts val="0"/>
              </a:spcBef>
              <a:spcAft>
                <a:spcPts val="0"/>
              </a:spcAft>
              <a:buClr>
                <a:srgbClr val="000000"/>
              </a:buClr>
              <a:buSzPts val="6000"/>
              <a:buFont typeface="Arial"/>
              <a:buNone/>
            </a:pPr>
            <a:r>
              <a:rPr b="1" i="0" lang="sv-SE" sz="1400" u="none" cap="none" strike="noStrike">
                <a:solidFill>
                  <a:schemeClr val="dk1"/>
                </a:solidFill>
                <a:latin typeface="Arial"/>
                <a:ea typeface="Arial"/>
                <a:cs typeface="Arial"/>
                <a:sym typeface="Arial"/>
              </a:rPr>
              <a:t>1. Stöd din förening: </a:t>
            </a:r>
            <a:r>
              <a:rPr b="0" i="0" lang="sv-SE" sz="1400" u="none" cap="none" strike="noStrike">
                <a:solidFill>
                  <a:schemeClr val="dk1"/>
                </a:solidFill>
                <a:latin typeface="Arial"/>
                <a:ea typeface="Arial"/>
                <a:cs typeface="Arial"/>
                <a:sym typeface="Arial"/>
              </a:rPr>
              <a:t>När du handlar på Stadium kan du skänka 3% av köpet</a:t>
            </a:r>
            <a:r>
              <a:rPr b="1" i="0" lang="sv-SE" sz="1400" u="none" cap="none" strike="noStrike">
                <a:solidFill>
                  <a:schemeClr val="dk1"/>
                </a:solidFill>
                <a:latin typeface="Arial"/>
                <a:ea typeface="Arial"/>
                <a:cs typeface="Arial"/>
                <a:sym typeface="Arial"/>
              </a:rPr>
              <a:t> </a:t>
            </a:r>
            <a:r>
              <a:rPr b="0" i="0" lang="sv-SE" sz="1400" u="none" cap="none" strike="noStrike">
                <a:solidFill>
                  <a:schemeClr val="dk1"/>
                </a:solidFill>
                <a:latin typeface="Arial"/>
                <a:ea typeface="Arial"/>
                <a:cs typeface="Arial"/>
                <a:sym typeface="Arial"/>
              </a:rPr>
              <a:t>direkt till vår förening. Det kostar dig ingenting, och det enda du behöver göra är att skapa ett Stadium-konto, därefter "Stöd din förening" och sök upp Gransholms IF. Gäller både i butik och online.</a:t>
            </a:r>
            <a:endParaRPr b="0" i="0" sz="1400" u="none" cap="none" strike="noStrike">
              <a:solidFill>
                <a:schemeClr val="dk1"/>
              </a:solidFill>
              <a:latin typeface="Arial"/>
              <a:ea typeface="Arial"/>
              <a:cs typeface="Arial"/>
              <a:sym typeface="Arial"/>
            </a:endParaRPr>
          </a:p>
          <a:p>
            <a:pPr indent="0" lvl="0" marL="0" marR="0" rtl="0" algn="l">
              <a:lnSpc>
                <a:spcPct val="115000"/>
              </a:lnSpc>
              <a:spcBef>
                <a:spcPts val="0"/>
              </a:spcBef>
              <a:spcAft>
                <a:spcPts val="0"/>
              </a:spcAft>
              <a:buClr>
                <a:schemeClr val="dk1"/>
              </a:buClr>
              <a:buSzPts val="1100"/>
              <a:buFont typeface="Arial"/>
              <a:buNone/>
            </a:pPr>
            <a:r>
              <a:t/>
            </a:r>
            <a:endParaRPr b="0" i="0" sz="1400" u="none" cap="none" strike="noStrike">
              <a:solidFill>
                <a:schemeClr val="dk1"/>
              </a:solidFill>
              <a:latin typeface="Arial"/>
              <a:ea typeface="Arial"/>
              <a:cs typeface="Arial"/>
              <a:sym typeface="Arial"/>
            </a:endParaRPr>
          </a:p>
          <a:p>
            <a:pPr indent="0" lvl="0" marL="0" marR="0" rtl="0" algn="l">
              <a:lnSpc>
                <a:spcPct val="115000"/>
              </a:lnSpc>
              <a:spcBef>
                <a:spcPts val="0"/>
              </a:spcBef>
              <a:spcAft>
                <a:spcPts val="0"/>
              </a:spcAft>
              <a:buClr>
                <a:schemeClr val="dk1"/>
              </a:buClr>
              <a:buSzPts val="1100"/>
              <a:buFont typeface="Arial"/>
              <a:buNone/>
            </a:pPr>
            <a:r>
              <a:rPr b="1" i="0" lang="sv-SE" sz="1400" u="none" cap="none" strike="noStrike">
                <a:solidFill>
                  <a:schemeClr val="dk1"/>
                </a:solidFill>
                <a:latin typeface="Arial"/>
                <a:ea typeface="Arial"/>
                <a:cs typeface="Arial"/>
                <a:sym typeface="Arial"/>
              </a:rPr>
              <a:t>2. Träningskläder med vår logo: </a:t>
            </a:r>
            <a:r>
              <a:rPr b="0" i="0" lang="sv-SE" sz="1400" u="none" cap="none" strike="noStrike">
                <a:solidFill>
                  <a:schemeClr val="dk1"/>
                </a:solidFill>
                <a:latin typeface="Arial"/>
                <a:ea typeface="Arial"/>
                <a:cs typeface="Arial"/>
                <a:sym typeface="Arial"/>
              </a:rPr>
              <a:t>Vill du och dina barn ha snygga träningskläder med vår logo? </a:t>
            </a:r>
            <a:br>
              <a:rPr b="0" i="0" lang="sv-SE" sz="1400" u="none" cap="none" strike="noStrike">
                <a:solidFill>
                  <a:schemeClr val="dk1"/>
                </a:solidFill>
                <a:latin typeface="Arial"/>
                <a:ea typeface="Arial"/>
                <a:cs typeface="Arial"/>
                <a:sym typeface="Arial"/>
              </a:rPr>
            </a:br>
            <a:r>
              <a:rPr b="0" i="0" lang="sv-SE" sz="1400" u="none" cap="none" strike="noStrike">
                <a:solidFill>
                  <a:schemeClr val="dk1"/>
                </a:solidFill>
                <a:latin typeface="Arial"/>
                <a:ea typeface="Arial"/>
                <a:cs typeface="Arial"/>
                <a:sym typeface="Arial"/>
              </a:rPr>
              <a:t>Då har Stadium tillsammans med Adidas ett fint sortiment som du nå via QR-koden. </a:t>
            </a:r>
            <a:br>
              <a:rPr b="0" i="0" lang="sv-SE" sz="3600" u="none" cap="none" strike="noStrike">
                <a:solidFill>
                  <a:schemeClr val="dk1"/>
                </a:solidFill>
                <a:latin typeface="Avenir"/>
                <a:ea typeface="Avenir"/>
                <a:cs typeface="Avenir"/>
                <a:sym typeface="Avenir"/>
              </a:rPr>
            </a:br>
            <a:endParaRPr b="0" i="0" sz="1400" u="none" cap="none" strike="noStrike">
              <a:solidFill>
                <a:srgbClr val="000000"/>
              </a:solidFill>
              <a:latin typeface="Arial"/>
              <a:ea typeface="Arial"/>
              <a:cs typeface="Arial"/>
              <a:sym typeface="Arial"/>
            </a:endParaRPr>
          </a:p>
        </p:txBody>
      </p:sp>
      <p:pic>
        <p:nvPicPr>
          <p:cNvPr id="178" name="Google Shape;178;g339eeba7590_0_37"/>
          <p:cNvPicPr preferRelativeResize="0"/>
          <p:nvPr/>
        </p:nvPicPr>
        <p:blipFill rotWithShape="1">
          <a:blip r:embed="rId3">
            <a:alphaModFix/>
          </a:blip>
          <a:srcRect b="0" l="0" r="0" t="0"/>
          <a:stretch/>
        </p:blipFill>
        <p:spPr>
          <a:xfrm>
            <a:off x="4858700" y="3693200"/>
            <a:ext cx="1406577" cy="1406577"/>
          </a:xfrm>
          <a:prstGeom prst="rect">
            <a:avLst/>
          </a:prstGeom>
          <a:noFill/>
          <a:ln>
            <a:noFill/>
          </a:ln>
        </p:spPr>
      </p:pic>
      <p:sp>
        <p:nvSpPr>
          <p:cNvPr id="179" name="Google Shape;179;g339eeba7590_0_37"/>
          <p:cNvSpPr/>
          <p:nvPr/>
        </p:nvSpPr>
        <p:spPr>
          <a:xfrm>
            <a:off x="9364975" y="4576275"/>
            <a:ext cx="1722000" cy="1884600"/>
          </a:xfrm>
          <a:prstGeom prst="round2DiagRect">
            <a:avLst>
              <a:gd fmla="val 0" name="adj1"/>
              <a:gd fmla="val 14026" name="adj2"/>
            </a:avLst>
          </a:prstGeom>
          <a:gradFill>
            <a:gsLst>
              <a:gs pos="0">
                <a:srgbClr val="FFF6F6"/>
              </a:gs>
              <a:gs pos="100000">
                <a:srgbClr val="F4CCCC"/>
              </a:gs>
            </a:gsLst>
            <a:lin ang="5400012" scaled="0"/>
          </a:grad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Calibri"/>
              <a:ea typeface="Calibri"/>
              <a:cs typeface="Calibri"/>
              <a:sym typeface="Calibri"/>
            </a:endParaRPr>
          </a:p>
        </p:txBody>
      </p:sp>
      <p:pic>
        <p:nvPicPr>
          <p:cNvPr id="180" name="Google Shape;180;g339eeba7590_0_37" title="Untitled.jpeg"/>
          <p:cNvPicPr preferRelativeResize="0"/>
          <p:nvPr/>
        </p:nvPicPr>
        <p:blipFill rotWithShape="1">
          <a:blip r:embed="rId4">
            <a:alphaModFix/>
          </a:blip>
          <a:srcRect b="0" l="0" r="0" t="0"/>
          <a:stretch/>
        </p:blipFill>
        <p:spPr>
          <a:xfrm>
            <a:off x="9582175" y="5041375"/>
            <a:ext cx="1287600" cy="1287600"/>
          </a:xfrm>
          <a:prstGeom prst="roundRect">
            <a:avLst>
              <a:gd fmla="val 8281" name="adj"/>
            </a:avLst>
          </a:prstGeom>
          <a:noFill/>
          <a:ln>
            <a:noFill/>
          </a:ln>
        </p:spPr>
      </p:pic>
      <p:sp>
        <p:nvSpPr>
          <p:cNvPr id="181" name="Google Shape;181;g339eeba7590_0_37"/>
          <p:cNvSpPr txBox="1"/>
          <p:nvPr/>
        </p:nvSpPr>
        <p:spPr>
          <a:xfrm>
            <a:off x="9452575" y="4701525"/>
            <a:ext cx="1546800" cy="2592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1200"/>
              <a:buFont typeface="Arial"/>
              <a:buNone/>
            </a:pPr>
            <a:r>
              <a:rPr b="1" i="0" lang="sv-SE" sz="1200" u="none" cap="none" strike="noStrike">
                <a:solidFill>
                  <a:schemeClr val="dk1"/>
                </a:solidFill>
                <a:latin typeface="Arial"/>
                <a:ea typeface="Arial"/>
                <a:cs typeface="Arial"/>
                <a:sym typeface="Arial"/>
              </a:rPr>
              <a:t>Till träningskläder</a:t>
            </a:r>
            <a:endParaRPr b="1" i="0" sz="1200" u="none" cap="none" strike="noStrike">
              <a:solidFill>
                <a:schemeClr val="dk1"/>
              </a:solidFill>
              <a:latin typeface="Arial"/>
              <a:ea typeface="Arial"/>
              <a:cs typeface="Arial"/>
              <a:sym typeface="Arial"/>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5" name="Shape 185"/>
        <p:cNvGrpSpPr/>
        <p:nvPr/>
      </p:nvGrpSpPr>
      <p:grpSpPr>
        <a:xfrm>
          <a:off x="0" y="0"/>
          <a:ext cx="0" cy="0"/>
          <a:chOff x="0" y="0"/>
          <a:chExt cx="0" cy="0"/>
        </a:xfrm>
      </p:grpSpPr>
      <p:sp>
        <p:nvSpPr>
          <p:cNvPr id="186" name="Google Shape;186;g339eeba7590_0_13"/>
          <p:cNvSpPr txBox="1"/>
          <p:nvPr/>
        </p:nvSpPr>
        <p:spPr>
          <a:xfrm>
            <a:off x="625000" y="1451550"/>
            <a:ext cx="11216100" cy="5010900"/>
          </a:xfrm>
          <a:prstGeom prst="rect">
            <a:avLst/>
          </a:prstGeom>
          <a:noFill/>
          <a:ln>
            <a:noFill/>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6000"/>
              <a:buFont typeface="Arial"/>
              <a:buNone/>
            </a:pPr>
            <a:r>
              <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6000"/>
              <a:buFont typeface="Arial"/>
              <a:buNone/>
            </a:pPr>
            <a:r>
              <a:rPr b="0" i="0" lang="sv-SE" sz="3600" u="none" cap="none" strike="noStrike">
                <a:solidFill>
                  <a:schemeClr val="lt1"/>
                </a:solidFill>
                <a:latin typeface="Avenir"/>
                <a:ea typeface="Avenir"/>
                <a:cs typeface="Avenir"/>
                <a:sym typeface="Avenir"/>
              </a:rPr>
              <a:t>Val av lagets </a:t>
            </a:r>
            <a:br>
              <a:rPr b="0" i="0" lang="sv-SE" sz="3600" u="none" cap="none" strike="noStrike">
                <a:solidFill>
                  <a:schemeClr val="lt1"/>
                </a:solidFill>
                <a:latin typeface="Avenir"/>
                <a:ea typeface="Avenir"/>
                <a:cs typeface="Avenir"/>
                <a:sym typeface="Avenir"/>
              </a:rPr>
            </a:br>
            <a:r>
              <a:rPr b="0" i="0" lang="sv-SE" sz="3600" u="none" cap="none" strike="noStrike">
                <a:solidFill>
                  <a:schemeClr val="lt1"/>
                </a:solidFill>
                <a:latin typeface="Avenir"/>
                <a:ea typeface="Avenir"/>
                <a:cs typeface="Avenir"/>
                <a:sym typeface="Avenir"/>
              </a:rPr>
              <a:t>föräldrarepresentant</a:t>
            </a:r>
            <a:endParaRPr b="0" i="0" sz="3600" u="none" cap="none" strike="noStrike">
              <a:solidFill>
                <a:schemeClr val="lt1"/>
              </a:solidFill>
              <a:latin typeface="Avenir"/>
              <a:ea typeface="Avenir"/>
              <a:cs typeface="Avenir"/>
              <a:sym typeface="Avenir"/>
            </a:endParaRPr>
          </a:p>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a:p>
            <a:pPr indent="0" lvl="0" marL="0" marR="0" rtl="0" algn="l">
              <a:lnSpc>
                <a:spcPct val="115000"/>
              </a:lnSpc>
              <a:spcBef>
                <a:spcPts val="0"/>
              </a:spcBef>
              <a:spcAft>
                <a:spcPts val="0"/>
              </a:spcAft>
              <a:buClr>
                <a:srgbClr val="000000"/>
              </a:buClr>
              <a:buSzPts val="1400"/>
              <a:buFont typeface="Arial"/>
              <a:buNone/>
            </a:pPr>
            <a:r>
              <a:rPr b="1" i="0" lang="sv-SE" sz="1400" u="none" cap="none" strike="noStrike">
                <a:solidFill>
                  <a:schemeClr val="lt1"/>
                </a:solidFill>
              </a:rPr>
              <a:t>Hjälper föräldrasektionen med följande: </a:t>
            </a:r>
            <a:br>
              <a:rPr b="1" i="0" lang="sv-SE" sz="1400" u="none" cap="none" strike="noStrike">
                <a:solidFill>
                  <a:schemeClr val="lt1"/>
                </a:solidFill>
              </a:rPr>
            </a:br>
            <a:endParaRPr b="1" i="0" sz="1400" u="none" cap="none" strike="noStrike">
              <a:solidFill>
                <a:schemeClr val="lt1"/>
              </a:solidFill>
            </a:endParaRPr>
          </a:p>
          <a:p>
            <a:pPr indent="-317500" lvl="0" marL="457200" marR="0" rtl="0" algn="l">
              <a:lnSpc>
                <a:spcPct val="115000"/>
              </a:lnSpc>
              <a:spcBef>
                <a:spcPts val="0"/>
              </a:spcBef>
              <a:spcAft>
                <a:spcPts val="0"/>
              </a:spcAft>
              <a:buClr>
                <a:schemeClr val="lt1"/>
              </a:buClr>
              <a:buSzPts val="1400"/>
              <a:buChar char="●"/>
            </a:pPr>
            <a:r>
              <a:rPr b="1" i="0" lang="sv-SE" sz="1400" u="none" cap="none" strike="noStrike">
                <a:solidFill>
                  <a:schemeClr val="lt1"/>
                </a:solidFill>
              </a:rPr>
              <a:t>Ansvarig för lagets försäljning (Newbody)</a:t>
            </a:r>
            <a:br>
              <a:rPr b="1" i="0" lang="sv-SE" sz="1400" u="none" cap="none" strike="noStrike">
                <a:solidFill>
                  <a:schemeClr val="lt1"/>
                </a:solidFill>
              </a:rPr>
            </a:br>
            <a:endParaRPr b="1" i="0" sz="1400" u="none" cap="none" strike="noStrike">
              <a:solidFill>
                <a:schemeClr val="lt1"/>
              </a:solidFill>
            </a:endParaRPr>
          </a:p>
          <a:p>
            <a:pPr indent="-317500" lvl="0" marL="457200" marR="0" rtl="0" algn="l">
              <a:lnSpc>
                <a:spcPct val="115000"/>
              </a:lnSpc>
              <a:spcBef>
                <a:spcPts val="0"/>
              </a:spcBef>
              <a:spcAft>
                <a:spcPts val="0"/>
              </a:spcAft>
              <a:buClr>
                <a:schemeClr val="lt1"/>
              </a:buClr>
              <a:buSzPts val="1400"/>
              <a:buChar char="●"/>
            </a:pPr>
            <a:r>
              <a:rPr b="1" i="0" lang="sv-SE" sz="1400" u="none" cap="none" strike="noStrike">
                <a:solidFill>
                  <a:schemeClr val="lt1"/>
                </a:solidFill>
              </a:rPr>
              <a:t>Schema för kiosk/städ och bollkallar </a:t>
            </a:r>
            <a:br>
              <a:rPr b="1" i="0" lang="sv-SE" sz="1400" u="none" cap="none" strike="noStrike">
                <a:solidFill>
                  <a:schemeClr val="lt1"/>
                </a:solidFill>
              </a:rPr>
            </a:br>
            <a:endParaRPr b="1" i="0" sz="1400" u="none" cap="none" strike="noStrike">
              <a:solidFill>
                <a:schemeClr val="lt1"/>
              </a:solidFill>
            </a:endParaRPr>
          </a:p>
          <a:p>
            <a:pPr indent="-317500" lvl="0" marL="457200" marR="0" rtl="0" algn="l">
              <a:lnSpc>
                <a:spcPct val="115000"/>
              </a:lnSpc>
              <a:spcBef>
                <a:spcPts val="0"/>
              </a:spcBef>
              <a:spcAft>
                <a:spcPts val="0"/>
              </a:spcAft>
              <a:buClr>
                <a:schemeClr val="lt1"/>
              </a:buClr>
              <a:buSzPts val="1400"/>
              <a:buChar char="●"/>
            </a:pPr>
            <a:r>
              <a:rPr b="1" i="0" lang="sv-SE" sz="1400" u="none" cap="none" strike="noStrike">
                <a:solidFill>
                  <a:schemeClr val="lt1"/>
                </a:solidFill>
              </a:rPr>
              <a:t>Informera om fixardagar - varje lag ska ha minst 2 föräldrar</a:t>
            </a:r>
            <a:br>
              <a:rPr b="1" i="0" lang="sv-SE" sz="1400" u="none" cap="none" strike="noStrike">
                <a:solidFill>
                  <a:schemeClr val="lt1"/>
                </a:solidFill>
              </a:rPr>
            </a:br>
            <a:endParaRPr b="1" i="0" sz="1400" u="none" cap="none" strike="noStrike">
              <a:solidFill>
                <a:schemeClr val="lt1"/>
              </a:solidFill>
            </a:endParaRPr>
          </a:p>
          <a:p>
            <a:pPr indent="-317500" lvl="0" marL="457200" marR="0" rtl="0" algn="l">
              <a:lnSpc>
                <a:spcPct val="115000"/>
              </a:lnSpc>
              <a:spcBef>
                <a:spcPts val="0"/>
              </a:spcBef>
              <a:spcAft>
                <a:spcPts val="0"/>
              </a:spcAft>
              <a:buClr>
                <a:schemeClr val="lt1"/>
              </a:buClr>
              <a:buSzPts val="1400"/>
              <a:buChar char="●"/>
            </a:pPr>
            <a:r>
              <a:rPr b="1" i="0" lang="sv-SE" sz="1400" u="none" cap="none" strike="noStrike">
                <a:solidFill>
                  <a:schemeClr val="lt1"/>
                </a:solidFill>
              </a:rPr>
              <a:t>Informera och leda arbetet kring städning av omklädningsrum</a:t>
            </a:r>
            <a:br>
              <a:rPr b="1" i="0" lang="sv-SE" sz="1400" u="none" cap="none" strike="noStrike">
                <a:solidFill>
                  <a:schemeClr val="lt1"/>
                </a:solidFill>
              </a:rPr>
            </a:br>
            <a:endParaRPr b="1" i="0" sz="1400" u="none" cap="none" strike="noStrike">
              <a:solidFill>
                <a:schemeClr val="lt1"/>
              </a:solidFill>
            </a:endParaRPr>
          </a:p>
          <a:p>
            <a:pPr indent="-317500" lvl="0" marL="457200" marR="0" rtl="0" algn="l">
              <a:lnSpc>
                <a:spcPct val="115000"/>
              </a:lnSpc>
              <a:spcBef>
                <a:spcPts val="0"/>
              </a:spcBef>
              <a:spcAft>
                <a:spcPts val="0"/>
              </a:spcAft>
              <a:buClr>
                <a:schemeClr val="lt1"/>
              </a:buClr>
              <a:buSzPts val="1400"/>
              <a:buChar char="●"/>
            </a:pPr>
            <a:r>
              <a:rPr b="1" i="0" lang="sv-SE" sz="1400" u="none" cap="none" strike="noStrike">
                <a:solidFill>
                  <a:schemeClr val="lt1"/>
                </a:solidFill>
              </a:rPr>
              <a:t>Utse Matchvärd till lagets egna matcher. </a:t>
            </a:r>
            <a:endParaRPr b="1" i="0" sz="1400" u="none" cap="none" strike="noStrike">
              <a:solidFill>
                <a:schemeClr val="lt1"/>
              </a:solidFill>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0" name="Shape 190"/>
        <p:cNvGrpSpPr/>
        <p:nvPr/>
      </p:nvGrpSpPr>
      <p:grpSpPr>
        <a:xfrm>
          <a:off x="0" y="0"/>
          <a:ext cx="0" cy="0"/>
          <a:chOff x="0" y="0"/>
          <a:chExt cx="0" cy="0"/>
        </a:xfrm>
      </p:grpSpPr>
      <p:sp>
        <p:nvSpPr>
          <p:cNvPr id="191" name="Google Shape;191;g3d3b4fb1ffb_0_0"/>
          <p:cNvSpPr txBox="1"/>
          <p:nvPr/>
        </p:nvSpPr>
        <p:spPr>
          <a:xfrm>
            <a:off x="625000" y="1451550"/>
            <a:ext cx="11216100" cy="4027800"/>
          </a:xfrm>
          <a:prstGeom prst="rect">
            <a:avLst/>
          </a:prstGeom>
          <a:noFill/>
          <a:ln>
            <a:noFill/>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6000"/>
              <a:buFont typeface="Arial"/>
              <a:buNone/>
            </a:pPr>
            <a:r>
              <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6000"/>
              <a:buFont typeface="Arial"/>
              <a:buNone/>
            </a:pPr>
            <a:r>
              <a:rPr lang="sv-SE" sz="3600">
                <a:solidFill>
                  <a:schemeClr val="dk1"/>
                </a:solidFill>
                <a:latin typeface="Avenir"/>
                <a:ea typeface="Avenir"/>
                <a:cs typeface="Avenir"/>
                <a:sym typeface="Avenir"/>
              </a:rPr>
              <a:t>Vi behöver hjälp</a:t>
            </a:r>
            <a:endParaRPr b="0" i="0" sz="3600" u="none" cap="none" strike="noStrike">
              <a:solidFill>
                <a:schemeClr val="dk1"/>
              </a:solidFill>
              <a:latin typeface="Avenir"/>
              <a:ea typeface="Avenir"/>
              <a:cs typeface="Avenir"/>
              <a:sym typeface="Avenir"/>
            </a:endParaRPr>
          </a:p>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chemeClr val="dk1"/>
              </a:solidFill>
              <a:latin typeface="Arial"/>
              <a:ea typeface="Arial"/>
              <a:cs typeface="Arial"/>
              <a:sym typeface="Arial"/>
            </a:endParaRPr>
          </a:p>
          <a:p>
            <a:pPr indent="-317500" lvl="0" marL="457200" marR="0" rtl="0" algn="l">
              <a:lnSpc>
                <a:spcPct val="115000"/>
              </a:lnSpc>
              <a:spcBef>
                <a:spcPts val="0"/>
              </a:spcBef>
              <a:spcAft>
                <a:spcPts val="0"/>
              </a:spcAft>
              <a:buClr>
                <a:schemeClr val="dk1"/>
              </a:buClr>
              <a:buSzPts val="1400"/>
              <a:buFont typeface="Arial"/>
              <a:buChar char="●"/>
            </a:pPr>
            <a:r>
              <a:rPr lang="sv-SE">
                <a:solidFill>
                  <a:schemeClr val="dk1"/>
                </a:solidFill>
              </a:rPr>
              <a:t>Valberedning inför årsmötet 2027</a:t>
            </a:r>
            <a:br>
              <a:rPr lang="sv-SE">
                <a:solidFill>
                  <a:schemeClr val="dk1"/>
                </a:solidFill>
              </a:rPr>
            </a:br>
            <a:r>
              <a:rPr lang="sv-SE">
                <a:solidFill>
                  <a:schemeClr val="dk1"/>
                </a:solidFill>
              </a:rPr>
              <a:t>Att vara med i valberedningen är ett enkelt sätt att hjälpa vår förening, genom att se till att vi hittar rätt personer som vill och kan engagera sig.</a:t>
            </a:r>
            <a:br>
              <a:rPr lang="sv-SE">
                <a:solidFill>
                  <a:schemeClr val="dk1"/>
                </a:solidFill>
              </a:rPr>
            </a:br>
            <a:endParaRPr>
              <a:solidFill>
                <a:schemeClr val="dk1"/>
              </a:solidFill>
            </a:endParaRPr>
          </a:p>
          <a:p>
            <a:pPr indent="-317500" lvl="0" marL="457200" marR="0" rtl="0" algn="l">
              <a:lnSpc>
                <a:spcPct val="115000"/>
              </a:lnSpc>
              <a:spcBef>
                <a:spcPts val="0"/>
              </a:spcBef>
              <a:spcAft>
                <a:spcPts val="0"/>
              </a:spcAft>
              <a:buClr>
                <a:schemeClr val="dk1"/>
              </a:buClr>
              <a:buSzPts val="1400"/>
              <a:buFont typeface="Arial"/>
              <a:buChar char="●"/>
            </a:pPr>
            <a:r>
              <a:rPr lang="sv-SE">
                <a:solidFill>
                  <a:schemeClr val="dk1"/>
                </a:solidFill>
              </a:rPr>
              <a:t>Hjälpa till på Granvallen</a:t>
            </a:r>
            <a:br>
              <a:rPr lang="sv-SE">
                <a:solidFill>
                  <a:schemeClr val="dk1"/>
                </a:solidFill>
              </a:rPr>
            </a:br>
            <a:r>
              <a:rPr lang="sv-SE">
                <a:solidFill>
                  <a:schemeClr val="dk1"/>
                </a:solidFill>
              </a:rPr>
              <a:t>Vi behöver hjälp på Granvallen, allt ifrån att måla till att sköta gräsklippare. Är du en av de som vill hjälpa till en timme eller två?  </a:t>
            </a:r>
            <a:br>
              <a:rPr lang="sv-SE">
                <a:solidFill>
                  <a:schemeClr val="dk1"/>
                </a:solidFill>
              </a:rPr>
            </a:br>
            <a:br>
              <a:rPr b="0" i="0" lang="sv-SE" sz="3600" u="none" cap="none" strike="noStrike">
                <a:solidFill>
                  <a:schemeClr val="dk1"/>
                </a:solidFill>
                <a:latin typeface="Avenir"/>
                <a:ea typeface="Avenir"/>
                <a:cs typeface="Avenir"/>
                <a:sym typeface="Avenir"/>
              </a:rPr>
            </a:b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5" name="Shape 195"/>
        <p:cNvGrpSpPr/>
        <p:nvPr/>
      </p:nvGrpSpPr>
      <p:grpSpPr>
        <a:xfrm>
          <a:off x="0" y="0"/>
          <a:ext cx="0" cy="0"/>
          <a:chOff x="0" y="0"/>
          <a:chExt cx="0" cy="0"/>
        </a:xfrm>
      </p:grpSpPr>
      <p:sp>
        <p:nvSpPr>
          <p:cNvPr id="196" name="Google Shape;196;g2e3c4692ff9_0_1"/>
          <p:cNvSpPr txBox="1"/>
          <p:nvPr/>
        </p:nvSpPr>
        <p:spPr>
          <a:xfrm>
            <a:off x="625000" y="1451550"/>
            <a:ext cx="11216100" cy="2335800"/>
          </a:xfrm>
          <a:prstGeom prst="rect">
            <a:avLst/>
          </a:prstGeom>
          <a:noFill/>
          <a:ln>
            <a:noFill/>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6000"/>
              <a:buFont typeface="Arial"/>
              <a:buNone/>
            </a:pPr>
            <a:r>
              <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6000"/>
              <a:buFont typeface="Arial"/>
              <a:buNone/>
            </a:pPr>
            <a:r>
              <a:rPr b="0" i="0" lang="sv-SE" sz="3600" u="none" cap="none" strike="noStrike">
                <a:solidFill>
                  <a:schemeClr val="dk1"/>
                </a:solidFill>
                <a:latin typeface="Avenir"/>
                <a:ea typeface="Avenir"/>
                <a:cs typeface="Avenir"/>
                <a:sym typeface="Avenir"/>
              </a:rPr>
              <a:t>Föräldravisionen</a:t>
            </a:r>
            <a:endParaRPr b="0" i="0" sz="3600" u="none" cap="none" strike="noStrike">
              <a:solidFill>
                <a:schemeClr val="dk1"/>
              </a:solidFill>
              <a:latin typeface="Avenir"/>
              <a:ea typeface="Avenir"/>
              <a:cs typeface="Avenir"/>
              <a:sym typeface="Avenir"/>
            </a:endParaRPr>
          </a:p>
          <a:p>
            <a:pPr indent="0" lvl="0" marL="0" marR="0" rtl="0" algn="l">
              <a:lnSpc>
                <a:spcPct val="115000"/>
              </a:lnSpc>
              <a:spcBef>
                <a:spcPts val="0"/>
              </a:spcBef>
              <a:spcAft>
                <a:spcPts val="0"/>
              </a:spcAft>
              <a:buClr>
                <a:srgbClr val="000000"/>
              </a:buClr>
              <a:buSzPts val="1400"/>
              <a:buFont typeface="Arial"/>
              <a:buNone/>
            </a:pPr>
            <a:br>
              <a:rPr b="0" i="0" lang="sv-SE" sz="1400" u="none" cap="none" strike="noStrike">
                <a:solidFill>
                  <a:schemeClr val="dk1"/>
                </a:solidFill>
                <a:latin typeface="Arial"/>
                <a:ea typeface="Arial"/>
                <a:cs typeface="Arial"/>
                <a:sym typeface="Arial"/>
              </a:rPr>
            </a:br>
            <a:r>
              <a:rPr b="0" i="0" lang="sv-SE" sz="1400" u="none" cap="none" strike="noStrike">
                <a:solidFill>
                  <a:schemeClr val="dk1"/>
                </a:solidFill>
                <a:latin typeface="Arial"/>
                <a:ea typeface="Arial"/>
                <a:cs typeface="Arial"/>
                <a:sym typeface="Arial"/>
              </a:rPr>
              <a:t>Föräldrar är en viktig resurs i en ideell förening, speciellt för vår barn och ungdomsverksamhet. Vi i Gransholms IF </a:t>
            </a:r>
            <a:br>
              <a:rPr b="0" i="0" lang="sv-SE" sz="1400" u="none" cap="none" strike="noStrike">
                <a:solidFill>
                  <a:schemeClr val="dk1"/>
                </a:solidFill>
                <a:latin typeface="Arial"/>
                <a:ea typeface="Arial"/>
                <a:cs typeface="Arial"/>
                <a:sym typeface="Arial"/>
              </a:rPr>
            </a:br>
            <a:r>
              <a:rPr b="0" i="0" lang="sv-SE" sz="1400" u="none" cap="none" strike="noStrike">
                <a:solidFill>
                  <a:schemeClr val="dk1"/>
                </a:solidFill>
                <a:latin typeface="Arial"/>
                <a:ea typeface="Arial"/>
                <a:cs typeface="Arial"/>
                <a:sym typeface="Arial"/>
              </a:rPr>
              <a:t>stöttar de riktlinjer Svenska fotbollsförbundet tagit fram för att skapa ett bättre matchklimat.  </a:t>
            </a:r>
            <a:endParaRPr b="0" i="0" sz="1400" u="none" cap="none" strike="noStrike">
              <a:solidFill>
                <a:schemeClr val="dk1"/>
              </a:solidFill>
              <a:latin typeface="Arial"/>
              <a:ea typeface="Arial"/>
              <a:cs typeface="Arial"/>
              <a:sym typeface="Arial"/>
            </a:endParaRPr>
          </a:p>
          <a:p>
            <a:pPr indent="0" lvl="0" marL="0" marR="0" rtl="0" algn="l">
              <a:lnSpc>
                <a:spcPct val="115000"/>
              </a:lnSpc>
              <a:spcBef>
                <a:spcPts val="800"/>
              </a:spcBef>
              <a:spcAft>
                <a:spcPts val="0"/>
              </a:spcAft>
              <a:buClr>
                <a:srgbClr val="000000"/>
              </a:buClr>
              <a:buSzPts val="1400"/>
              <a:buFont typeface="Arial"/>
              <a:buNone/>
            </a:pPr>
            <a:r>
              <a:t/>
            </a:r>
            <a:endParaRPr b="0" i="0" sz="1400" u="none" cap="none" strike="noStrike">
              <a:solidFill>
                <a:schemeClr val="dk1"/>
              </a:solidFill>
              <a:latin typeface="Arial"/>
              <a:ea typeface="Arial"/>
              <a:cs typeface="Arial"/>
              <a:sym typeface="Arial"/>
            </a:endParaRPr>
          </a:p>
          <a:p>
            <a:pPr indent="-317500" lvl="0" marL="457200" marR="0" rtl="0" algn="l">
              <a:lnSpc>
                <a:spcPct val="115000"/>
              </a:lnSpc>
              <a:spcBef>
                <a:spcPts val="0"/>
              </a:spcBef>
              <a:spcAft>
                <a:spcPts val="0"/>
              </a:spcAft>
              <a:buClr>
                <a:schemeClr val="dk1"/>
              </a:buClr>
              <a:buSzPts val="1400"/>
              <a:buFont typeface="Arial"/>
              <a:buAutoNum type="arabicPeriod"/>
            </a:pPr>
            <a:r>
              <a:rPr b="0" i="0" lang="sv-SE" sz="1400" u="none" cap="none" strike="noStrike">
                <a:solidFill>
                  <a:schemeClr val="dk1"/>
                </a:solidFill>
                <a:latin typeface="Arial"/>
                <a:ea typeface="Arial"/>
                <a:cs typeface="Arial"/>
                <a:sym typeface="Arial"/>
              </a:rPr>
              <a:t>Barn idrottar för att det är roligt</a:t>
            </a:r>
            <a:endParaRPr b="0" i="0" sz="1400" u="none" cap="none" strike="noStrike">
              <a:solidFill>
                <a:schemeClr val="dk1"/>
              </a:solidFill>
              <a:latin typeface="Arial"/>
              <a:ea typeface="Arial"/>
              <a:cs typeface="Arial"/>
              <a:sym typeface="Arial"/>
            </a:endParaRPr>
          </a:p>
          <a:p>
            <a:pPr indent="-317500" lvl="0" marL="457200" marR="0" rtl="0" algn="l">
              <a:lnSpc>
                <a:spcPct val="115000"/>
              </a:lnSpc>
              <a:spcBef>
                <a:spcPts val="0"/>
              </a:spcBef>
              <a:spcAft>
                <a:spcPts val="0"/>
              </a:spcAft>
              <a:buClr>
                <a:schemeClr val="dk1"/>
              </a:buClr>
              <a:buSzPts val="1400"/>
              <a:buFont typeface="Arial"/>
              <a:buAutoNum type="arabicPeriod"/>
            </a:pPr>
            <a:r>
              <a:rPr b="0" i="0" lang="sv-SE" sz="1400" u="none" cap="none" strike="noStrike">
                <a:solidFill>
                  <a:schemeClr val="dk1"/>
                </a:solidFill>
                <a:latin typeface="Arial"/>
                <a:ea typeface="Arial"/>
                <a:cs typeface="Arial"/>
                <a:sym typeface="Arial"/>
              </a:rPr>
              <a:t>Barnen och domaren är under utbildning</a:t>
            </a:r>
            <a:endParaRPr b="0" i="0" sz="1400" u="none" cap="none" strike="noStrike">
              <a:solidFill>
                <a:schemeClr val="dk1"/>
              </a:solidFill>
              <a:latin typeface="Arial"/>
              <a:ea typeface="Arial"/>
              <a:cs typeface="Arial"/>
              <a:sym typeface="Arial"/>
            </a:endParaRPr>
          </a:p>
          <a:p>
            <a:pPr indent="-317500" lvl="0" marL="457200" marR="0" rtl="0" algn="l">
              <a:lnSpc>
                <a:spcPct val="115000"/>
              </a:lnSpc>
              <a:spcBef>
                <a:spcPts val="0"/>
              </a:spcBef>
              <a:spcAft>
                <a:spcPts val="0"/>
              </a:spcAft>
              <a:buClr>
                <a:schemeClr val="dk1"/>
              </a:buClr>
              <a:buSzPts val="1400"/>
              <a:buFont typeface="Arial"/>
              <a:buAutoNum type="arabicPeriod"/>
            </a:pPr>
            <a:r>
              <a:rPr b="0" i="0" lang="sv-SE" sz="1400" u="none" cap="none" strike="noStrike">
                <a:solidFill>
                  <a:schemeClr val="dk1"/>
                </a:solidFill>
                <a:latin typeface="Arial"/>
                <a:ea typeface="Arial"/>
                <a:cs typeface="Arial"/>
                <a:sym typeface="Arial"/>
              </a:rPr>
              <a:t>Din viktigaste uppgift är att vara en förebild</a:t>
            </a:r>
            <a:endParaRPr b="0" i="0" sz="1400" u="none" cap="none" strike="noStrike">
              <a:solidFill>
                <a:schemeClr val="dk1"/>
              </a:solidFill>
              <a:latin typeface="Arial"/>
              <a:ea typeface="Arial"/>
              <a:cs typeface="Arial"/>
              <a:sym typeface="Arial"/>
            </a:endParaRPr>
          </a:p>
          <a:p>
            <a:pPr indent="-317500" lvl="0" marL="457200" marR="0" rtl="0" algn="l">
              <a:lnSpc>
                <a:spcPct val="115000"/>
              </a:lnSpc>
              <a:spcBef>
                <a:spcPts val="0"/>
              </a:spcBef>
              <a:spcAft>
                <a:spcPts val="0"/>
              </a:spcAft>
              <a:buClr>
                <a:schemeClr val="dk1"/>
              </a:buClr>
              <a:buSzPts val="1400"/>
              <a:buFont typeface="Arial"/>
              <a:buAutoNum type="arabicPeriod"/>
            </a:pPr>
            <a:r>
              <a:rPr b="0" i="0" lang="sv-SE" sz="1400" u="none" cap="none" strike="noStrike">
                <a:solidFill>
                  <a:schemeClr val="dk1"/>
                </a:solidFill>
                <a:latin typeface="Arial"/>
                <a:ea typeface="Arial"/>
                <a:cs typeface="Arial"/>
                <a:sym typeface="Arial"/>
              </a:rPr>
              <a:t>Barn lär sig genom att härma andra</a:t>
            </a:r>
            <a:endParaRPr b="0" i="0" sz="1400" u="none" cap="none" strike="noStrike">
              <a:solidFill>
                <a:schemeClr val="dk1"/>
              </a:solidFill>
              <a:latin typeface="Arial"/>
              <a:ea typeface="Arial"/>
              <a:cs typeface="Arial"/>
              <a:sym typeface="Arial"/>
            </a:endParaRPr>
          </a:p>
          <a:p>
            <a:pPr indent="-317500" lvl="0" marL="457200" marR="0" rtl="0" algn="l">
              <a:lnSpc>
                <a:spcPct val="115000"/>
              </a:lnSpc>
              <a:spcBef>
                <a:spcPts val="0"/>
              </a:spcBef>
              <a:spcAft>
                <a:spcPts val="0"/>
              </a:spcAft>
              <a:buClr>
                <a:schemeClr val="dk1"/>
              </a:buClr>
              <a:buSzPts val="1400"/>
              <a:buFont typeface="Arial"/>
              <a:buAutoNum type="arabicPeriod"/>
            </a:pPr>
            <a:r>
              <a:rPr b="0" i="0" lang="sv-SE" sz="1400" u="none" cap="none" strike="noStrike">
                <a:solidFill>
                  <a:schemeClr val="dk1"/>
                </a:solidFill>
                <a:latin typeface="Arial"/>
                <a:ea typeface="Arial"/>
                <a:cs typeface="Arial"/>
                <a:sym typeface="Arial"/>
              </a:rPr>
              <a:t>Uppmuntra barnens försök och strävan</a:t>
            </a:r>
            <a:endParaRPr b="0" i="0" sz="1400" u="none" cap="none" strike="noStrike">
              <a:solidFill>
                <a:schemeClr val="dk1"/>
              </a:solidFill>
              <a:latin typeface="Arial"/>
              <a:ea typeface="Arial"/>
              <a:cs typeface="Arial"/>
              <a:sym typeface="Arial"/>
            </a:endParaRPr>
          </a:p>
          <a:p>
            <a:pPr indent="-317500" lvl="0" marL="457200" marR="0" rtl="0" algn="l">
              <a:lnSpc>
                <a:spcPct val="115000"/>
              </a:lnSpc>
              <a:spcBef>
                <a:spcPts val="0"/>
              </a:spcBef>
              <a:spcAft>
                <a:spcPts val="0"/>
              </a:spcAft>
              <a:buClr>
                <a:schemeClr val="dk1"/>
              </a:buClr>
              <a:buSzPts val="1400"/>
              <a:buFont typeface="Arial"/>
              <a:buAutoNum type="arabicPeriod"/>
            </a:pPr>
            <a:r>
              <a:rPr b="0" i="0" lang="sv-SE" sz="1400" u="none" cap="none" strike="noStrike">
                <a:solidFill>
                  <a:schemeClr val="dk1"/>
                </a:solidFill>
                <a:latin typeface="Arial"/>
                <a:ea typeface="Arial"/>
                <a:cs typeface="Arial"/>
                <a:sym typeface="Arial"/>
              </a:rPr>
              <a:t>Matchen är ett tillfälle att lära sig</a:t>
            </a:r>
            <a:endParaRPr b="0" i="0" sz="1400" u="none" cap="none" strike="noStrike">
              <a:solidFill>
                <a:schemeClr val="dk1"/>
              </a:solidFill>
              <a:latin typeface="Arial"/>
              <a:ea typeface="Arial"/>
              <a:cs typeface="Arial"/>
              <a:sym typeface="Arial"/>
            </a:endParaRPr>
          </a:p>
          <a:p>
            <a:pPr indent="0" lvl="0" marL="0" marR="0" rtl="0" algn="l">
              <a:lnSpc>
                <a:spcPct val="115000"/>
              </a:lnSpc>
              <a:spcBef>
                <a:spcPts val="0"/>
              </a:spcBef>
              <a:spcAft>
                <a:spcPts val="0"/>
              </a:spcAft>
              <a:buClr>
                <a:srgbClr val="000000"/>
              </a:buClr>
              <a:buSzPts val="1400"/>
              <a:buFont typeface="Arial"/>
              <a:buNone/>
            </a:pPr>
            <a:r>
              <a:t/>
            </a:r>
            <a:endParaRPr b="0" i="0" sz="1400" u="none" cap="none" strike="noStrike">
              <a:solidFill>
                <a:schemeClr val="dk1"/>
              </a:solidFill>
              <a:latin typeface="Arial"/>
              <a:ea typeface="Arial"/>
              <a:cs typeface="Arial"/>
              <a:sym typeface="Arial"/>
            </a:endParaRPr>
          </a:p>
          <a:p>
            <a:pPr indent="0" lvl="0" marL="0" marR="0" rtl="0" algn="l">
              <a:lnSpc>
                <a:spcPct val="115000"/>
              </a:lnSpc>
              <a:spcBef>
                <a:spcPts val="0"/>
              </a:spcBef>
              <a:spcAft>
                <a:spcPts val="0"/>
              </a:spcAft>
              <a:buClr>
                <a:srgbClr val="000000"/>
              </a:buClr>
              <a:buSzPts val="1400"/>
              <a:buFont typeface="Arial"/>
              <a:buNone/>
            </a:pPr>
            <a:r>
              <a:rPr b="0" i="0" lang="sv-SE" sz="1400" u="none" cap="none" strike="noStrike">
                <a:solidFill>
                  <a:schemeClr val="dk1"/>
                </a:solidFill>
                <a:latin typeface="Arial"/>
                <a:ea typeface="Arial"/>
                <a:cs typeface="Arial"/>
                <a:sym typeface="Arial"/>
              </a:rPr>
              <a:t>Stöd föreningen i dess arbete. Din insats blir värdesatt inte minst av ditt barn. </a:t>
            </a:r>
            <a:endParaRPr b="0" i="0" sz="14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3600"/>
              <a:buFont typeface="Arial"/>
              <a:buNone/>
            </a:pPr>
            <a:br>
              <a:rPr b="0" i="0" lang="sv-SE" sz="3600" u="none" cap="none" strike="noStrike">
                <a:solidFill>
                  <a:schemeClr val="dk1"/>
                </a:solidFill>
                <a:latin typeface="Avenir"/>
                <a:ea typeface="Avenir"/>
                <a:cs typeface="Avenir"/>
                <a:sym typeface="Avenir"/>
              </a:rPr>
            </a:b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0" name="Shape 200"/>
        <p:cNvGrpSpPr/>
        <p:nvPr/>
      </p:nvGrpSpPr>
      <p:grpSpPr>
        <a:xfrm>
          <a:off x="0" y="0"/>
          <a:ext cx="0" cy="0"/>
          <a:chOff x="0" y="0"/>
          <a:chExt cx="0" cy="0"/>
        </a:xfrm>
      </p:grpSpPr>
      <p:sp>
        <p:nvSpPr>
          <p:cNvPr id="201" name="Google Shape;201;g33cb557662e_1_215"/>
          <p:cNvSpPr txBox="1"/>
          <p:nvPr/>
        </p:nvSpPr>
        <p:spPr>
          <a:xfrm>
            <a:off x="5377575" y="1581600"/>
            <a:ext cx="6336900" cy="3694800"/>
          </a:xfrm>
          <a:prstGeom prst="rect">
            <a:avLst/>
          </a:prstGeom>
          <a:noFill/>
          <a:ln>
            <a:noFill/>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6000"/>
              <a:buFont typeface="Arial"/>
              <a:buNone/>
            </a:pPr>
            <a:r>
              <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6000"/>
              <a:buFont typeface="Arial"/>
              <a:buNone/>
            </a:pPr>
            <a:r>
              <a:t/>
            </a:r>
            <a:endParaRPr b="0" i="0" sz="100" u="none" cap="none" strike="noStrike">
              <a:solidFill>
                <a:srgbClr val="000000"/>
              </a:solidFill>
              <a:latin typeface="Arial"/>
              <a:ea typeface="Arial"/>
              <a:cs typeface="Arial"/>
              <a:sym typeface="Arial"/>
            </a:endParaRPr>
          </a:p>
        </p:txBody>
      </p:sp>
    </p:spTree>
  </p:cSld>
  <p:clrMapOvr>
    <a:masterClrMapping/>
  </p:clrMapOvr>
</p:sld>
</file>

<file path=ppt/theme/theme1.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Office-tema">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