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15:clr>
            <a:srgbClr val="747775"/>
          </p15:clr>
        </p15:guide>
      </p15:sldGuideLst>
    </p:ext>
    <p:ext uri="GoogleSlidesCustomDataVersion2">
      <go:slidesCustomData xmlns:go="http://customooxmlschemas.google.com/" r:id="rId15" roundtripDataSignature="AMtx7mhHccaevul46GXpgIF+NW3EhHsUv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orient="horz"/>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customschemas.google.com/relationships/presentationmetadata" Target="metadata"/><Relationship Id="rId14" Type="http://schemas.openxmlformats.org/officeDocument/2006/relationships/slide" Target="slides/slide9.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6" name="Google Shape;96;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33cb557662e_1_19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2" name="Google Shape;102;g33cb557662e_1_19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339eeba7590_0_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3" name="Google Shape;113;g339eeba7590_0_2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339eeba7590_0_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sv-SE"/>
              <a:t>Fyll i själva</a:t>
            </a:r>
            <a:endParaRPr/>
          </a:p>
        </p:txBody>
      </p:sp>
      <p:sp>
        <p:nvSpPr>
          <p:cNvPr id="124" name="Google Shape;124;g339eeba7590_0_7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339eeba7590_0_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sv-SE"/>
              <a:t>Lag in spelschema när det finns</a:t>
            </a:r>
            <a:endParaRPr/>
          </a:p>
        </p:txBody>
      </p:sp>
      <p:sp>
        <p:nvSpPr>
          <p:cNvPr id="139" name="Google Shape;139;g339eeba7590_0_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339eeba7590_0_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6" name="Google Shape;146;g339eeba7590_0_3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339eeba7590_0_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6" name="Google Shape;156;g339eeba7590_0_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2e3c4692ff9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1" name="Google Shape;161;g2e3c4692ff9_0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33cb557662e_1_2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6000"/>
              <a:buFont typeface="Arial"/>
              <a:buNone/>
            </a:pPr>
            <a:r>
              <a:rPr lang="sv-SE" sz="3600">
                <a:solidFill>
                  <a:schemeClr val="dk1"/>
                </a:solidFill>
                <a:latin typeface="Avenir"/>
                <a:ea typeface="Avenir"/>
                <a:cs typeface="Avenir"/>
                <a:sym typeface="Avenir"/>
              </a:rPr>
              <a:t>Så bidrar du</a:t>
            </a:r>
            <a:endParaRPr sz="3600">
              <a:solidFill>
                <a:schemeClr val="dk1"/>
              </a:solidFill>
              <a:latin typeface="Avenir"/>
              <a:ea typeface="Avenir"/>
              <a:cs typeface="Avenir"/>
              <a:sym typeface="Avenir"/>
            </a:endParaRPr>
          </a:p>
          <a:p>
            <a:pPr indent="0" lvl="0" marL="0" rtl="0" algn="l">
              <a:lnSpc>
                <a:spcPct val="100000"/>
              </a:lnSpc>
              <a:spcBef>
                <a:spcPts val="0"/>
              </a:spcBef>
              <a:spcAft>
                <a:spcPts val="0"/>
              </a:spcAft>
              <a:buClr>
                <a:schemeClr val="dk1"/>
              </a:buClr>
              <a:buSzPts val="6000"/>
              <a:buFont typeface="Arial"/>
              <a:buNone/>
            </a:pPr>
            <a:br>
              <a:rPr lang="sv-SE" sz="1400">
                <a:solidFill>
                  <a:schemeClr val="dk1"/>
                </a:solidFill>
                <a:latin typeface="Avenir"/>
                <a:ea typeface="Avenir"/>
                <a:cs typeface="Avenir"/>
                <a:sym typeface="Avenir"/>
              </a:rPr>
            </a:br>
            <a:r>
              <a:rPr lang="sv-SE" sz="1400">
                <a:solidFill>
                  <a:schemeClr val="dk1"/>
                </a:solidFill>
              </a:rPr>
              <a:t>Ditt ansvar som förälder Du är ju ditt barns största fanclub och det viktigaste för oss som ledare är att barnen hittar glädjen i idrottande och har kul tillsammans med sina kompisar, men än målen som går in. Nu när barnen fortfarande är så små vill vi gärna att ni är med på cuperna för att stötta med mat, dryck och hejarop.</a:t>
            </a:r>
            <a:endParaRPr sz="1400">
              <a:solidFill>
                <a:schemeClr val="dk1"/>
              </a:solidFill>
            </a:endParaRPr>
          </a:p>
          <a:p>
            <a:pPr indent="0" lvl="0" marL="0" rtl="0" algn="l">
              <a:lnSpc>
                <a:spcPct val="100000"/>
              </a:lnSpc>
              <a:spcBef>
                <a:spcPts val="0"/>
              </a:spcBef>
              <a:spcAft>
                <a:spcPts val="0"/>
              </a:spcAft>
              <a:buClr>
                <a:schemeClr val="dk1"/>
              </a:buClr>
              <a:buSzPts val="6000"/>
              <a:buFont typeface="Arial"/>
              <a:buNone/>
            </a:pPr>
            <a:r>
              <a:t/>
            </a:r>
            <a:endParaRPr sz="3600">
              <a:solidFill>
                <a:schemeClr val="dk1"/>
              </a:solidFill>
              <a:latin typeface="Avenir"/>
              <a:ea typeface="Avenir"/>
              <a:cs typeface="Avenir"/>
              <a:sym typeface="Avenir"/>
            </a:endParaRPr>
          </a:p>
          <a:p>
            <a:pPr indent="0" lvl="0" marL="0" rtl="0" algn="l">
              <a:lnSpc>
                <a:spcPct val="100000"/>
              </a:lnSpc>
              <a:spcBef>
                <a:spcPts val="0"/>
              </a:spcBef>
              <a:spcAft>
                <a:spcPts val="0"/>
              </a:spcAft>
              <a:buClr>
                <a:schemeClr val="dk1"/>
              </a:buClr>
              <a:buSzPts val="6000"/>
              <a:buFont typeface="Arial"/>
              <a:buNone/>
            </a:pPr>
            <a:r>
              <a:rPr b="1" lang="sv-SE" sz="1600">
                <a:solidFill>
                  <a:schemeClr val="dk1"/>
                </a:solidFill>
              </a:rPr>
              <a:t>Tänk på att: </a:t>
            </a:r>
            <a:br>
              <a:rPr lang="sv-SE" sz="1600">
                <a:solidFill>
                  <a:schemeClr val="dk1"/>
                </a:solidFill>
              </a:rPr>
            </a:br>
            <a:r>
              <a:rPr lang="sv-SE" sz="1400">
                <a:solidFill>
                  <a:schemeClr val="dk1"/>
                </a:solidFill>
              </a:rPr>
              <a:t>Det är barn som spelar</a:t>
            </a:r>
            <a:br>
              <a:rPr lang="sv-SE" sz="1400">
                <a:solidFill>
                  <a:schemeClr val="dk1"/>
                </a:solidFill>
              </a:rPr>
            </a:br>
            <a:r>
              <a:rPr lang="sv-SE" sz="1400">
                <a:solidFill>
                  <a:schemeClr val="dk1"/>
                </a:solidFill>
              </a:rPr>
              <a:t>Barn idrottar för att det är roligt</a:t>
            </a:r>
            <a:br>
              <a:rPr lang="sv-SE" sz="1400">
                <a:solidFill>
                  <a:schemeClr val="dk1"/>
                </a:solidFill>
              </a:rPr>
            </a:br>
            <a:r>
              <a:rPr lang="sv-SE" sz="1400">
                <a:solidFill>
                  <a:schemeClr val="dk1"/>
                </a:solidFill>
              </a:rPr>
              <a:t>Barnen och domaren är under utbildning</a:t>
            </a:r>
            <a:endParaRPr sz="1400">
              <a:solidFill>
                <a:schemeClr val="dk1"/>
              </a:solidFill>
            </a:endParaRPr>
          </a:p>
          <a:p>
            <a:pPr indent="0" lvl="0" marL="0" rtl="0" algn="l">
              <a:lnSpc>
                <a:spcPct val="100000"/>
              </a:lnSpc>
              <a:spcBef>
                <a:spcPts val="0"/>
              </a:spcBef>
              <a:spcAft>
                <a:spcPts val="0"/>
              </a:spcAft>
              <a:buClr>
                <a:schemeClr val="dk1"/>
              </a:buClr>
              <a:buSzPts val="6000"/>
              <a:buFont typeface="Arial"/>
              <a:buNone/>
            </a:pPr>
            <a:r>
              <a:rPr lang="sv-SE" sz="1400">
                <a:solidFill>
                  <a:schemeClr val="dk1"/>
                </a:solidFill>
              </a:rPr>
              <a:t>Din viktigaste uppgift är att vara en förbebild</a:t>
            </a:r>
            <a:br>
              <a:rPr lang="sv-SE" sz="1400">
                <a:solidFill>
                  <a:schemeClr val="dk1"/>
                </a:solidFill>
              </a:rPr>
            </a:br>
            <a:r>
              <a:rPr lang="sv-SE" sz="1400">
                <a:solidFill>
                  <a:schemeClr val="dk1"/>
                </a:solidFill>
              </a:rPr>
              <a:t>Barn lär sig genom att härma andra</a:t>
            </a:r>
            <a:endParaRPr sz="1400">
              <a:solidFill>
                <a:schemeClr val="dk1"/>
              </a:solidFill>
            </a:endParaRPr>
          </a:p>
          <a:p>
            <a:pPr indent="0" lvl="0" marL="0" rtl="0" algn="l">
              <a:lnSpc>
                <a:spcPct val="100000"/>
              </a:lnSpc>
              <a:spcBef>
                <a:spcPts val="0"/>
              </a:spcBef>
              <a:spcAft>
                <a:spcPts val="0"/>
              </a:spcAft>
              <a:buClr>
                <a:schemeClr val="dk1"/>
              </a:buClr>
              <a:buSzPts val="6000"/>
              <a:buFont typeface="Arial"/>
              <a:buNone/>
            </a:pPr>
            <a:r>
              <a:rPr lang="sv-SE" sz="1400">
                <a:solidFill>
                  <a:schemeClr val="dk1"/>
                </a:solidFill>
              </a:rPr>
              <a:t>Uppmuntra barnens försök och stävan</a:t>
            </a:r>
            <a:endParaRPr sz="1400">
              <a:solidFill>
                <a:schemeClr val="dk1"/>
              </a:solidFill>
            </a:endParaRPr>
          </a:p>
          <a:p>
            <a:pPr indent="0" lvl="0" marL="0" rtl="0" algn="l">
              <a:lnSpc>
                <a:spcPct val="100000"/>
              </a:lnSpc>
              <a:spcBef>
                <a:spcPts val="0"/>
              </a:spcBef>
              <a:spcAft>
                <a:spcPts val="0"/>
              </a:spcAft>
              <a:buClr>
                <a:schemeClr val="dk1"/>
              </a:buClr>
              <a:buSzPts val="6000"/>
              <a:buFont typeface="Arial"/>
              <a:buNone/>
            </a:pPr>
            <a:r>
              <a:rPr lang="sv-SE" sz="1400">
                <a:solidFill>
                  <a:schemeClr val="dk1"/>
                </a:solidFill>
              </a:rPr>
              <a:t>Matchen är ett tillfälle att lära sig</a:t>
            </a:r>
            <a:br>
              <a:rPr lang="sv-SE" sz="1400">
                <a:solidFill>
                  <a:schemeClr val="dk1"/>
                </a:solidFill>
              </a:rPr>
            </a:br>
            <a:endParaRPr/>
          </a:p>
        </p:txBody>
      </p:sp>
      <p:sp>
        <p:nvSpPr>
          <p:cNvPr id="166" name="Google Shape;166;g33cb557662e_1_2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image" Target="../media/image9.png"/><Relationship Id="rId5"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9.png"/><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ubrikbild" type="title">
  <p:cSld name="TITLE">
    <p:spTree>
      <p:nvGrpSpPr>
        <p:cNvPr id="11" name="Shape 11"/>
        <p:cNvGrpSpPr/>
        <p:nvPr/>
      </p:nvGrpSpPr>
      <p:grpSpPr>
        <a:xfrm>
          <a:off x="0" y="0"/>
          <a:ext cx="0" cy="0"/>
          <a:chOff x="0" y="0"/>
          <a:chExt cx="0" cy="0"/>
        </a:xfrm>
      </p:grpSpPr>
      <p:pic>
        <p:nvPicPr>
          <p:cNvPr id="12" name="Google Shape;12;p14"/>
          <p:cNvPicPr preferRelativeResize="0"/>
          <p:nvPr/>
        </p:nvPicPr>
        <p:blipFill rotWithShape="1">
          <a:blip r:embed="rId2">
            <a:alphaModFix/>
          </a:blip>
          <a:srcRect b="0" l="75024" r="6027" t="0"/>
          <a:stretch/>
        </p:blipFill>
        <p:spPr>
          <a:xfrm>
            <a:off x="10026250" y="0"/>
            <a:ext cx="2165750" cy="6858000"/>
          </a:xfrm>
          <a:prstGeom prst="rect">
            <a:avLst/>
          </a:prstGeom>
          <a:noFill/>
          <a:ln>
            <a:noFill/>
          </a:ln>
        </p:spPr>
      </p:pic>
      <p:pic>
        <p:nvPicPr>
          <p:cNvPr id="13" name="Google Shape;13;p14"/>
          <p:cNvPicPr preferRelativeResize="0"/>
          <p:nvPr/>
        </p:nvPicPr>
        <p:blipFill rotWithShape="1">
          <a:blip r:embed="rId3">
            <a:alphaModFix/>
          </a:blip>
          <a:srcRect b="3113" l="0" r="0" t="54413"/>
          <a:stretch/>
        </p:blipFill>
        <p:spPr>
          <a:xfrm>
            <a:off x="838200" y="0"/>
            <a:ext cx="11361975" cy="6857999"/>
          </a:xfrm>
          <a:prstGeom prst="rect">
            <a:avLst/>
          </a:prstGeom>
          <a:noFill/>
          <a:ln>
            <a:noFill/>
          </a:ln>
        </p:spPr>
      </p:pic>
      <p:pic>
        <p:nvPicPr>
          <p:cNvPr id="14" name="Google Shape;14;p14"/>
          <p:cNvPicPr preferRelativeResize="0"/>
          <p:nvPr/>
        </p:nvPicPr>
        <p:blipFill rotWithShape="1">
          <a:blip r:embed="rId4">
            <a:alphaModFix/>
          </a:blip>
          <a:srcRect b="0" l="0" r="0" t="5123"/>
          <a:stretch/>
        </p:blipFill>
        <p:spPr>
          <a:xfrm>
            <a:off x="0" y="0"/>
            <a:ext cx="7162598" cy="2724226"/>
          </a:xfrm>
          <a:prstGeom prst="rect">
            <a:avLst/>
          </a:prstGeom>
          <a:noFill/>
          <a:ln>
            <a:noFill/>
          </a:ln>
        </p:spPr>
      </p:pic>
      <p:sp>
        <p:nvSpPr>
          <p:cNvPr id="15" name="Google Shape;15;p1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Avenir"/>
              <a:buNone/>
              <a:defRPr sz="6000">
                <a:latin typeface="Avenir"/>
                <a:ea typeface="Avenir"/>
                <a:cs typeface="Avenir"/>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1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7" name="Google Shape;17;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
        <p:nvSpPr>
          <p:cNvPr id="20" name="Google Shape;20;p14"/>
          <p:cNvSpPr/>
          <p:nvPr/>
        </p:nvSpPr>
        <p:spPr>
          <a:xfrm>
            <a:off x="10567450" y="279250"/>
            <a:ext cx="1157700" cy="11577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pic>
        <p:nvPicPr>
          <p:cNvPr id="21" name="Google Shape;21;p14"/>
          <p:cNvPicPr preferRelativeResize="0"/>
          <p:nvPr/>
        </p:nvPicPr>
        <p:blipFill rotWithShape="1">
          <a:blip r:embed="rId5">
            <a:alphaModFix/>
          </a:blip>
          <a:srcRect b="12883" l="0" r="0" t="0"/>
          <a:stretch/>
        </p:blipFill>
        <p:spPr>
          <a:xfrm>
            <a:off x="10597300" y="318700"/>
            <a:ext cx="1098000" cy="1078800"/>
          </a:xfrm>
          <a:prstGeom prst="ellipse">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ld med bildtext" type="picTx">
  <p:cSld name="PICTURE_WITH_CAPTION_TEXT">
    <p:spTree>
      <p:nvGrpSpPr>
        <p:cNvPr id="75" name="Shape 75"/>
        <p:cNvGrpSpPr/>
        <p:nvPr/>
      </p:nvGrpSpPr>
      <p:grpSpPr>
        <a:xfrm>
          <a:off x="0" y="0"/>
          <a:ext cx="0" cy="0"/>
          <a:chOff x="0" y="0"/>
          <a:chExt cx="0" cy="0"/>
        </a:xfrm>
      </p:grpSpPr>
      <p:sp>
        <p:nvSpPr>
          <p:cNvPr id="76" name="Google Shape;76;p2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22"/>
          <p:cNvSpPr/>
          <p:nvPr>
            <p:ph idx="2" type="pic"/>
          </p:nvPr>
        </p:nvSpPr>
        <p:spPr>
          <a:xfrm>
            <a:off x="5183188" y="987425"/>
            <a:ext cx="6172200" cy="4873625"/>
          </a:xfrm>
          <a:prstGeom prst="rect">
            <a:avLst/>
          </a:prstGeom>
          <a:noFill/>
          <a:ln>
            <a:noFill/>
          </a:ln>
        </p:spPr>
      </p:sp>
      <p:sp>
        <p:nvSpPr>
          <p:cNvPr id="78" name="Google Shape;78;p2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9" name="Google Shape;79;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ubrik och lodrät text" type="vertTx">
  <p:cSld name="VERTICAL_TEXT">
    <p:spTree>
      <p:nvGrpSpPr>
        <p:cNvPr id="82" name="Shape 82"/>
        <p:cNvGrpSpPr/>
        <p:nvPr/>
      </p:nvGrpSpPr>
      <p:grpSpPr>
        <a:xfrm>
          <a:off x="0" y="0"/>
          <a:ext cx="0" cy="0"/>
          <a:chOff x="0" y="0"/>
          <a:chExt cx="0" cy="0"/>
        </a:xfrm>
      </p:grpSpPr>
      <p:sp>
        <p:nvSpPr>
          <p:cNvPr id="83" name="Google Shape;83;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2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5" name="Google Shape;85;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drät rubrik och text" type="vertTitleAndTx">
  <p:cSld name="VERTICAL_TITLE_AND_VERTICAL_TEXT">
    <p:spTree>
      <p:nvGrpSpPr>
        <p:cNvPr id="88" name="Shape 88"/>
        <p:cNvGrpSpPr/>
        <p:nvPr/>
      </p:nvGrpSpPr>
      <p:grpSpPr>
        <a:xfrm>
          <a:off x="0" y="0"/>
          <a:ext cx="0" cy="0"/>
          <a:chOff x="0" y="0"/>
          <a:chExt cx="0" cy="0"/>
        </a:xfrm>
      </p:grpSpPr>
      <p:sp>
        <p:nvSpPr>
          <p:cNvPr id="89" name="Google Shape;89;p24"/>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24"/>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1" name="Google Shape;91;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ubrik och innehåll" type="obj">
  <p:cSld name="OBJECT">
    <p:spTree>
      <p:nvGrpSpPr>
        <p:cNvPr id="22" name="Shape 22"/>
        <p:cNvGrpSpPr/>
        <p:nvPr/>
      </p:nvGrpSpPr>
      <p:grpSpPr>
        <a:xfrm>
          <a:off x="0" y="0"/>
          <a:ext cx="0" cy="0"/>
          <a:chOff x="0" y="0"/>
          <a:chExt cx="0" cy="0"/>
        </a:xfrm>
      </p:grpSpPr>
      <p:pic>
        <p:nvPicPr>
          <p:cNvPr id="23" name="Google Shape;23;p15"/>
          <p:cNvPicPr preferRelativeResize="0"/>
          <p:nvPr/>
        </p:nvPicPr>
        <p:blipFill rotWithShape="1">
          <a:blip r:embed="rId2">
            <a:alphaModFix/>
          </a:blip>
          <a:srcRect b="0" l="0" r="0" t="0"/>
          <a:stretch/>
        </p:blipFill>
        <p:spPr>
          <a:xfrm rot="10800000">
            <a:off x="7949051" y="4639150"/>
            <a:ext cx="4242949" cy="2218850"/>
          </a:xfrm>
          <a:prstGeom prst="rect">
            <a:avLst/>
          </a:prstGeom>
          <a:noFill/>
          <a:ln>
            <a:noFill/>
          </a:ln>
        </p:spPr>
      </p:pic>
      <p:pic>
        <p:nvPicPr>
          <p:cNvPr id="24" name="Google Shape;24;p15"/>
          <p:cNvPicPr preferRelativeResize="0"/>
          <p:nvPr/>
        </p:nvPicPr>
        <p:blipFill rotWithShape="1">
          <a:blip r:embed="rId3">
            <a:alphaModFix/>
          </a:blip>
          <a:srcRect b="0" l="0" r="0" t="5123"/>
          <a:stretch/>
        </p:blipFill>
        <p:spPr>
          <a:xfrm>
            <a:off x="0" y="0"/>
            <a:ext cx="7162598" cy="2724226"/>
          </a:xfrm>
          <a:prstGeom prst="rect">
            <a:avLst/>
          </a:prstGeom>
          <a:noFill/>
          <a:ln>
            <a:noFill/>
          </a:ln>
        </p:spPr>
      </p:pic>
      <p:sp>
        <p:nvSpPr>
          <p:cNvPr id="25" name="Google Shape;25;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Font typeface="Avenir"/>
              <a:buNone/>
              <a:defRPr>
                <a:latin typeface="Avenir"/>
                <a:ea typeface="Avenir"/>
                <a:cs typeface="Avenir"/>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1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atin typeface="Arial"/>
                <a:ea typeface="Arial"/>
                <a:cs typeface="Arial"/>
                <a:sym typeface="Arial"/>
              </a:defRPr>
            </a:lvl2pPr>
            <a:lvl3pPr indent="-342900" lvl="2" marL="1371600" algn="l">
              <a:lnSpc>
                <a:spcPct val="90000"/>
              </a:lnSpc>
              <a:spcBef>
                <a:spcPts val="500"/>
              </a:spcBef>
              <a:spcAft>
                <a:spcPts val="0"/>
              </a:spcAft>
              <a:buClr>
                <a:schemeClr val="dk1"/>
              </a:buClr>
              <a:buSzPts val="1800"/>
              <a:buChar char="•"/>
              <a:defRPr>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atin typeface="Arial"/>
                <a:ea typeface="Arial"/>
                <a:cs typeface="Arial"/>
                <a:sym typeface="Arial"/>
              </a:defRPr>
            </a:lvl4pPr>
            <a:lvl5pPr indent="-342900" lvl="4" marL="2286000" algn="l">
              <a:lnSpc>
                <a:spcPct val="90000"/>
              </a:lnSpc>
              <a:spcBef>
                <a:spcPts val="500"/>
              </a:spcBef>
              <a:spcAft>
                <a:spcPts val="0"/>
              </a:spcAft>
              <a:buClr>
                <a:schemeClr val="dk1"/>
              </a:buClr>
              <a:buSzPts val="18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atin typeface="Arial"/>
                <a:ea typeface="Arial"/>
                <a:cs typeface="Arial"/>
                <a:sym typeface="Arial"/>
              </a:defRPr>
            </a:lvl6pPr>
            <a:lvl7pPr indent="-342900" lvl="6" marL="3200400" algn="l">
              <a:lnSpc>
                <a:spcPct val="90000"/>
              </a:lnSpc>
              <a:spcBef>
                <a:spcPts val="500"/>
              </a:spcBef>
              <a:spcAft>
                <a:spcPts val="0"/>
              </a:spcAft>
              <a:buClr>
                <a:schemeClr val="dk1"/>
              </a:buClr>
              <a:buSzPts val="1800"/>
              <a:buChar char="•"/>
              <a:defRPr>
                <a:latin typeface="Arial"/>
                <a:ea typeface="Arial"/>
                <a:cs typeface="Arial"/>
                <a:sym typeface="Arial"/>
              </a:defRPr>
            </a:lvl7pPr>
            <a:lvl8pPr indent="-342900" lvl="7" marL="3657600" algn="l">
              <a:lnSpc>
                <a:spcPct val="90000"/>
              </a:lnSpc>
              <a:spcBef>
                <a:spcPts val="500"/>
              </a:spcBef>
              <a:spcAft>
                <a:spcPts val="0"/>
              </a:spcAft>
              <a:buClr>
                <a:schemeClr val="dk1"/>
              </a:buClr>
              <a:buSzPts val="1800"/>
              <a:buChar char="•"/>
              <a:defRPr>
                <a:latin typeface="Arial"/>
                <a:ea typeface="Arial"/>
                <a:cs typeface="Arial"/>
                <a:sym typeface="Arial"/>
              </a:defRPr>
            </a:lvl8pPr>
            <a:lvl9pPr indent="-342900" lvl="8" marL="4114800" algn="l">
              <a:lnSpc>
                <a:spcPct val="90000"/>
              </a:lnSpc>
              <a:spcBef>
                <a:spcPts val="500"/>
              </a:spcBef>
              <a:spcAft>
                <a:spcPts val="0"/>
              </a:spcAft>
              <a:buClr>
                <a:schemeClr val="dk1"/>
              </a:buClr>
              <a:buSzPts val="1800"/>
              <a:buChar char="•"/>
              <a:defRPr>
                <a:latin typeface="Arial"/>
                <a:ea typeface="Arial"/>
                <a:cs typeface="Arial"/>
                <a:sym typeface="Arial"/>
              </a:defRPr>
            </a:lvl9pPr>
          </a:lstStyle>
          <a:p/>
        </p:txBody>
      </p:sp>
      <p:sp>
        <p:nvSpPr>
          <p:cNvPr id="27" name="Google Shape;27;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pic>
        <p:nvPicPr>
          <p:cNvPr id="30" name="Google Shape;30;p15"/>
          <p:cNvPicPr preferRelativeResize="0"/>
          <p:nvPr/>
        </p:nvPicPr>
        <p:blipFill rotWithShape="1">
          <a:blip r:embed="rId4">
            <a:alphaModFix/>
          </a:blip>
          <a:srcRect b="12883" l="0" r="0" t="0"/>
          <a:stretch/>
        </p:blipFill>
        <p:spPr>
          <a:xfrm>
            <a:off x="10597300" y="318700"/>
            <a:ext cx="1098000" cy="1078800"/>
          </a:xfrm>
          <a:prstGeom prst="ellipse">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ubrik och innehåll 1">
  <p:cSld name="OBJECT_1">
    <p:bg>
      <p:bgPr>
        <a:solidFill>
          <a:srgbClr val="040438"/>
        </a:solidFill>
      </p:bgPr>
    </p:bg>
    <p:spTree>
      <p:nvGrpSpPr>
        <p:cNvPr id="31" name="Shape 31"/>
        <p:cNvGrpSpPr/>
        <p:nvPr/>
      </p:nvGrpSpPr>
      <p:grpSpPr>
        <a:xfrm>
          <a:off x="0" y="0"/>
          <a:ext cx="0" cy="0"/>
          <a:chOff x="0" y="0"/>
          <a:chExt cx="0" cy="0"/>
        </a:xfrm>
      </p:grpSpPr>
      <p:pic>
        <p:nvPicPr>
          <p:cNvPr id="32" name="Google Shape;32;g33cb557662e_1_85"/>
          <p:cNvPicPr preferRelativeResize="0"/>
          <p:nvPr/>
        </p:nvPicPr>
        <p:blipFill rotWithShape="1">
          <a:blip r:embed="rId2">
            <a:alphaModFix/>
          </a:blip>
          <a:srcRect b="0" l="0" r="0" t="0"/>
          <a:stretch/>
        </p:blipFill>
        <p:spPr>
          <a:xfrm rot="10800000">
            <a:off x="7949051" y="4639150"/>
            <a:ext cx="4242949" cy="2218850"/>
          </a:xfrm>
          <a:prstGeom prst="rect">
            <a:avLst/>
          </a:prstGeom>
          <a:noFill/>
          <a:ln>
            <a:noFill/>
          </a:ln>
        </p:spPr>
      </p:pic>
      <p:sp>
        <p:nvSpPr>
          <p:cNvPr id="33" name="Google Shape;33;g33cb557662e_1_8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pic>
        <p:nvPicPr>
          <p:cNvPr id="34" name="Google Shape;34;g33cb557662e_1_85"/>
          <p:cNvPicPr preferRelativeResize="0"/>
          <p:nvPr/>
        </p:nvPicPr>
        <p:blipFill rotWithShape="1">
          <a:blip r:embed="rId3">
            <a:alphaModFix/>
          </a:blip>
          <a:srcRect b="12883" l="0" r="0" t="0"/>
          <a:stretch/>
        </p:blipFill>
        <p:spPr>
          <a:xfrm>
            <a:off x="10597300" y="318700"/>
            <a:ext cx="1098000" cy="1078800"/>
          </a:xfrm>
          <a:prstGeom prst="ellipse">
            <a:avLst/>
          </a:prstGeom>
          <a:noFill/>
          <a:ln>
            <a:noFill/>
          </a:ln>
        </p:spPr>
      </p:pic>
      <p:pic>
        <p:nvPicPr>
          <p:cNvPr id="35" name="Google Shape;35;g33cb557662e_1_85"/>
          <p:cNvPicPr preferRelativeResize="0"/>
          <p:nvPr/>
        </p:nvPicPr>
        <p:blipFill rotWithShape="1">
          <a:blip r:embed="rId4">
            <a:alphaModFix/>
          </a:blip>
          <a:srcRect b="0" l="0" r="0" t="5123"/>
          <a:stretch/>
        </p:blipFill>
        <p:spPr>
          <a:xfrm>
            <a:off x="0" y="0"/>
            <a:ext cx="7162598" cy="2724226"/>
          </a:xfrm>
          <a:prstGeom prst="rect">
            <a:avLst/>
          </a:prstGeom>
          <a:noFill/>
          <a:ln>
            <a:noFill/>
          </a:ln>
        </p:spPr>
      </p:pic>
      <p:pic>
        <p:nvPicPr>
          <p:cNvPr id="36" name="Google Shape;36;g33cb557662e_1_85"/>
          <p:cNvPicPr preferRelativeResize="0"/>
          <p:nvPr/>
        </p:nvPicPr>
        <p:blipFill>
          <a:blip r:embed="rId5">
            <a:alphaModFix/>
          </a:blip>
          <a:stretch>
            <a:fillRect/>
          </a:stretch>
        </p:blipFill>
        <p:spPr>
          <a:xfrm>
            <a:off x="2273875" y="2110451"/>
            <a:ext cx="7644250" cy="2806117"/>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vsnittsrubrik" type="secHead">
  <p:cSld name="SECTION_HEADER">
    <p:spTree>
      <p:nvGrpSpPr>
        <p:cNvPr id="37" name="Shape 37"/>
        <p:cNvGrpSpPr/>
        <p:nvPr/>
      </p:nvGrpSpPr>
      <p:grpSpPr>
        <a:xfrm>
          <a:off x="0" y="0"/>
          <a:ext cx="0" cy="0"/>
          <a:chOff x="0" y="0"/>
          <a:chExt cx="0" cy="0"/>
        </a:xfrm>
      </p:grpSpPr>
      <p:sp>
        <p:nvSpPr>
          <p:cNvPr id="38" name="Google Shape;38;p1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1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40" name="Google Shape;40;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vå delar" type="twoObj">
  <p:cSld name="TWO_OBJECTS">
    <p:spTree>
      <p:nvGrpSpPr>
        <p:cNvPr id="43" name="Shape 43"/>
        <p:cNvGrpSpPr/>
        <p:nvPr/>
      </p:nvGrpSpPr>
      <p:grpSpPr>
        <a:xfrm>
          <a:off x="0" y="0"/>
          <a:ext cx="0" cy="0"/>
          <a:chOff x="0" y="0"/>
          <a:chExt cx="0" cy="0"/>
        </a:xfrm>
      </p:grpSpPr>
      <p:sp>
        <p:nvSpPr>
          <p:cNvPr id="44" name="Google Shape;44;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1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1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 name="Google Shape;47;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Jämförelse" type="twoTxTwoObj">
  <p:cSld name="TWO_OBJECTS_WITH_TEXT">
    <p:spTree>
      <p:nvGrpSpPr>
        <p:cNvPr id="50" name="Shape 50"/>
        <p:cNvGrpSpPr/>
        <p:nvPr/>
      </p:nvGrpSpPr>
      <p:grpSpPr>
        <a:xfrm>
          <a:off x="0" y="0"/>
          <a:ext cx="0" cy="0"/>
          <a:chOff x="0" y="0"/>
          <a:chExt cx="0" cy="0"/>
        </a:xfrm>
      </p:grpSpPr>
      <p:sp>
        <p:nvSpPr>
          <p:cNvPr id="51" name="Google Shape;51;p1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1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3" name="Google Shape;53;p1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4" name="Google Shape;54;p1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5" name="Google Shape;55;p1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6" name="Google Shape;56;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ast rubrik" type="titleOnly">
  <p:cSld name="TITLE_ONLY">
    <p:spTree>
      <p:nvGrpSpPr>
        <p:cNvPr id="59" name="Shape 59"/>
        <p:cNvGrpSpPr/>
        <p:nvPr/>
      </p:nvGrpSpPr>
      <p:grpSpPr>
        <a:xfrm>
          <a:off x="0" y="0"/>
          <a:ext cx="0" cy="0"/>
          <a:chOff x="0" y="0"/>
          <a:chExt cx="0" cy="0"/>
        </a:xfrm>
      </p:grpSpPr>
      <p:sp>
        <p:nvSpPr>
          <p:cNvPr id="60" name="Google Shape;60;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m" type="blank">
  <p:cSld name="BLANK">
    <p:spTree>
      <p:nvGrpSpPr>
        <p:cNvPr id="64" name="Shape 64"/>
        <p:cNvGrpSpPr/>
        <p:nvPr/>
      </p:nvGrpSpPr>
      <p:grpSpPr>
        <a:xfrm>
          <a:off x="0" y="0"/>
          <a:ext cx="0" cy="0"/>
          <a:chOff x="0" y="0"/>
          <a:chExt cx="0" cy="0"/>
        </a:xfrm>
      </p:grpSpPr>
      <p:sp>
        <p:nvSpPr>
          <p:cNvPr id="65" name="Google Shape;65;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med bildtext" type="objTx">
  <p:cSld name="OBJECT_WITH_CAPTION_TEXT">
    <p:spTree>
      <p:nvGrpSpPr>
        <p:cNvPr id="68" name="Shape 68"/>
        <p:cNvGrpSpPr/>
        <p:nvPr/>
      </p:nvGrpSpPr>
      <p:grpSpPr>
        <a:xfrm>
          <a:off x="0" y="0"/>
          <a:ext cx="0" cy="0"/>
          <a:chOff x="0" y="0"/>
          <a:chExt cx="0" cy="0"/>
        </a:xfrm>
      </p:grpSpPr>
      <p:sp>
        <p:nvSpPr>
          <p:cNvPr id="69" name="Google Shape;69;p2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1"/>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71" name="Google Shape;71;p2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2" name="Google Shape;72;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1.png"/><Relationship Id="rId4" Type="http://schemas.openxmlformats.org/officeDocument/2006/relationships/image" Target="../media/image7.png"/><Relationship Id="rId5"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
          <p:cNvSpPr txBox="1"/>
          <p:nvPr/>
        </p:nvSpPr>
        <p:spPr>
          <a:xfrm>
            <a:off x="582800" y="2304850"/>
            <a:ext cx="11053500" cy="1631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6000"/>
              <a:buFont typeface="Arial"/>
              <a:buNone/>
            </a:pPr>
            <a:r>
              <a:rPr b="0" i="0" lang="sv-SE" sz="6000" u="none" cap="none" strike="noStrike">
                <a:solidFill>
                  <a:schemeClr val="dk1"/>
                </a:solidFill>
                <a:latin typeface="Avenir"/>
                <a:ea typeface="Avenir"/>
                <a:cs typeface="Avenir"/>
                <a:sym typeface="Avenir"/>
              </a:rPr>
              <a:t>Gransholms IF</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6000"/>
              <a:buFont typeface="Arial"/>
              <a:buNone/>
            </a:pPr>
            <a:r>
              <a:t/>
            </a:r>
            <a:endParaRPr b="0" i="0" sz="1400" u="none" cap="none" strike="noStrike">
              <a:solidFill>
                <a:srgbClr val="000000"/>
              </a:solidFill>
              <a:latin typeface="Arial"/>
              <a:ea typeface="Arial"/>
              <a:cs typeface="Arial"/>
              <a:sym typeface="Arial"/>
            </a:endParaRPr>
          </a:p>
        </p:txBody>
      </p:sp>
      <p:sp>
        <p:nvSpPr>
          <p:cNvPr id="99" name="Google Shape;99;p1"/>
          <p:cNvSpPr txBox="1"/>
          <p:nvPr/>
        </p:nvSpPr>
        <p:spPr>
          <a:xfrm>
            <a:off x="637000" y="3330200"/>
            <a:ext cx="7148100" cy="12189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chemeClr val="dk1"/>
              </a:buClr>
              <a:buSzPts val="1100"/>
              <a:buFont typeface="Arial"/>
              <a:buNone/>
            </a:pPr>
            <a:r>
              <a:rPr b="1" i="0" lang="sv-SE" sz="1200" u="none" cap="none" strike="noStrike">
                <a:solidFill>
                  <a:schemeClr val="dk1"/>
                </a:solidFill>
                <a:latin typeface="Arial"/>
                <a:ea typeface="Arial"/>
                <a:cs typeface="Arial"/>
                <a:sym typeface="Arial"/>
              </a:rPr>
              <a:t>Vår vision: </a:t>
            </a:r>
            <a:r>
              <a:rPr b="0" i="0" lang="sv-SE" sz="1200" u="none" cap="none" strike="noStrike">
                <a:solidFill>
                  <a:schemeClr val="dk1"/>
                </a:solidFill>
                <a:latin typeface="Arial"/>
                <a:ea typeface="Arial"/>
                <a:cs typeface="Arial"/>
                <a:sym typeface="Arial"/>
              </a:rPr>
              <a:t>Gransholms IF är en ideell idrottsförening med syfte att ge barn, ungdomar och vuxna möjlighet till en aktiv vardag. Vår gröna tråd är att vara en förening för alla, där vi skapar förutsättningar för alla att bli en del av ett sammanhang. Vår gröna vision är att vara vara den förening som engagerar flest antal barn, ungdomar i Kronobergs Län (i förhållande till folkmängd).</a:t>
            </a:r>
            <a:endParaRPr b="0" i="0" sz="12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t/>
            </a:r>
            <a:endParaRPr b="0" i="0" sz="1200" u="none" cap="none" strike="noStrike">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g33cb557662e_1_190"/>
          <p:cNvSpPr/>
          <p:nvPr/>
        </p:nvSpPr>
        <p:spPr>
          <a:xfrm>
            <a:off x="8156200" y="2569025"/>
            <a:ext cx="3453000" cy="3076200"/>
          </a:xfrm>
          <a:prstGeom prst="round2DiagRect">
            <a:avLst>
              <a:gd fmla="val 0" name="adj1"/>
              <a:gd fmla="val 14026" name="adj2"/>
            </a:avLst>
          </a:prstGeom>
          <a:gradFill>
            <a:gsLst>
              <a:gs pos="0">
                <a:srgbClr val="FFF6F6"/>
              </a:gs>
              <a:gs pos="100000">
                <a:srgbClr val="F4CCCC"/>
              </a:gs>
            </a:gsLst>
            <a:lin ang="5400012"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105" name="Google Shape;105;g33cb557662e_1_190"/>
          <p:cNvSpPr/>
          <p:nvPr/>
        </p:nvSpPr>
        <p:spPr>
          <a:xfrm>
            <a:off x="4369500" y="2569025"/>
            <a:ext cx="3453000" cy="3076200"/>
          </a:xfrm>
          <a:prstGeom prst="round2DiagRect">
            <a:avLst>
              <a:gd fmla="val 0" name="adj1"/>
              <a:gd fmla="val 14026" name="adj2"/>
            </a:avLst>
          </a:prstGeom>
          <a:gradFill>
            <a:gsLst>
              <a:gs pos="0">
                <a:srgbClr val="F8F5FF"/>
              </a:gs>
              <a:gs pos="100000">
                <a:srgbClr val="D9D2E9"/>
              </a:gs>
            </a:gsLst>
            <a:lin ang="5400012"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106" name="Google Shape;106;g33cb557662e_1_190"/>
          <p:cNvSpPr txBox="1"/>
          <p:nvPr/>
        </p:nvSpPr>
        <p:spPr>
          <a:xfrm>
            <a:off x="645450" y="1647600"/>
            <a:ext cx="11053500" cy="944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6000"/>
              <a:buFont typeface="Arial"/>
              <a:buNone/>
            </a:pPr>
            <a:r>
              <a:rPr b="0" i="0" lang="sv-SE" sz="3600" u="none" cap="none" strike="noStrike">
                <a:solidFill>
                  <a:schemeClr val="dk1"/>
                </a:solidFill>
                <a:latin typeface="Avenir"/>
                <a:ea typeface="Avenir"/>
                <a:cs typeface="Avenir"/>
                <a:sym typeface="Avenir"/>
              </a:rPr>
              <a:t>Vår värdegrund</a:t>
            </a:r>
            <a:endParaRPr b="0" i="0" sz="3600" u="none" cap="none" strike="noStrike">
              <a:solidFill>
                <a:srgbClr val="000000"/>
              </a:solidFill>
              <a:latin typeface="Avenir"/>
              <a:ea typeface="Avenir"/>
              <a:cs typeface="Avenir"/>
              <a:sym typeface="Avenir"/>
            </a:endParaRPr>
          </a:p>
          <a:p>
            <a:pPr indent="0" lvl="0" marL="0" marR="0" rtl="0" algn="l">
              <a:lnSpc>
                <a:spcPct val="100000"/>
              </a:lnSpc>
              <a:spcBef>
                <a:spcPts val="0"/>
              </a:spcBef>
              <a:spcAft>
                <a:spcPts val="0"/>
              </a:spcAft>
              <a:buClr>
                <a:srgbClr val="000000"/>
              </a:buClr>
              <a:buSzPts val="6000"/>
              <a:buFont typeface="Arial"/>
              <a:buNone/>
            </a:pPr>
            <a:r>
              <a:t/>
            </a:r>
            <a:endParaRPr b="0" i="0" sz="1400" u="none" cap="none" strike="noStrike">
              <a:solidFill>
                <a:srgbClr val="000000"/>
              </a:solidFill>
              <a:latin typeface="Arial"/>
              <a:ea typeface="Arial"/>
              <a:cs typeface="Arial"/>
              <a:sym typeface="Arial"/>
            </a:endParaRPr>
          </a:p>
        </p:txBody>
      </p:sp>
      <p:sp>
        <p:nvSpPr>
          <p:cNvPr id="107" name="Google Shape;107;g33cb557662e_1_190"/>
          <p:cNvSpPr txBox="1"/>
          <p:nvPr/>
        </p:nvSpPr>
        <p:spPr>
          <a:xfrm>
            <a:off x="4596000" y="2914475"/>
            <a:ext cx="3000000" cy="2587200"/>
          </a:xfrm>
          <a:prstGeom prst="rect">
            <a:avLst/>
          </a:prstGeom>
          <a:noFill/>
          <a:ln>
            <a:noFill/>
          </a:ln>
        </p:spPr>
        <p:txBody>
          <a:bodyPr anchorCtr="0" anchor="t" bIns="91425" lIns="91425" spcFirstLastPara="1" rIns="91425" wrap="square" tIns="91425">
            <a:spAutoFit/>
          </a:bodyPr>
          <a:lstStyle/>
          <a:p>
            <a:pPr indent="0" lvl="0" marL="0" marR="0" rtl="0" algn="l">
              <a:lnSpc>
                <a:spcPct val="107916"/>
              </a:lnSpc>
              <a:spcBef>
                <a:spcPts val="0"/>
              </a:spcBef>
              <a:spcAft>
                <a:spcPts val="0"/>
              </a:spcAft>
              <a:buClr>
                <a:srgbClr val="000000"/>
              </a:buClr>
              <a:buSzPts val="1700"/>
              <a:buFont typeface="Arial"/>
              <a:buNone/>
            </a:pPr>
            <a:r>
              <a:rPr b="1" i="0" lang="sv-SE" sz="1700" u="none" cap="none" strike="noStrike">
                <a:solidFill>
                  <a:schemeClr val="dk1"/>
                </a:solidFill>
                <a:latin typeface="Arial"/>
                <a:ea typeface="Arial"/>
                <a:cs typeface="Arial"/>
                <a:sym typeface="Arial"/>
              </a:rPr>
              <a:t>Glädje</a:t>
            </a:r>
            <a:endParaRPr b="1" i="0" sz="1700" u="none" cap="none" strike="noStrike">
              <a:solidFill>
                <a:schemeClr val="dk1"/>
              </a:solidFill>
              <a:latin typeface="Arial"/>
              <a:ea typeface="Arial"/>
              <a:cs typeface="Arial"/>
              <a:sym typeface="Arial"/>
            </a:endParaRPr>
          </a:p>
          <a:p>
            <a:pPr indent="0" lvl="0" marL="0" marR="0" rtl="0" algn="l">
              <a:lnSpc>
                <a:spcPct val="115000"/>
              </a:lnSpc>
              <a:spcBef>
                <a:spcPts val="800"/>
              </a:spcBef>
              <a:spcAft>
                <a:spcPts val="0"/>
              </a:spcAft>
              <a:buClr>
                <a:srgbClr val="000000"/>
              </a:buClr>
              <a:buSzPts val="1200"/>
              <a:buFont typeface="Arial"/>
              <a:buNone/>
            </a:pPr>
            <a:r>
              <a:rPr b="1" i="0" lang="sv-SE" sz="1200" u="none" cap="none" strike="noStrike">
                <a:solidFill>
                  <a:schemeClr val="dk1"/>
                </a:solidFill>
                <a:latin typeface="Arial"/>
                <a:ea typeface="Arial"/>
                <a:cs typeface="Arial"/>
                <a:sym typeface="Arial"/>
              </a:rPr>
              <a:t>Glädje</a:t>
            </a:r>
            <a:r>
              <a:rPr b="0" i="0" lang="sv-SE" sz="1200" u="none" cap="none" strike="noStrike">
                <a:solidFill>
                  <a:schemeClr val="dk1"/>
                </a:solidFill>
                <a:latin typeface="Arial"/>
                <a:ea typeface="Arial"/>
                <a:cs typeface="Arial"/>
                <a:sym typeface="Arial"/>
              </a:rPr>
              <a:t> och gemenskap är en stark drivkraft för att vilja idrotta, och det ska vara roligt oavsett om du precis börjat på din idrott eller om du är senior. </a:t>
            </a:r>
            <a:endParaRPr b="0" i="0" sz="1200" u="none" cap="none" strike="noStrike">
              <a:solidFill>
                <a:schemeClr val="dk1"/>
              </a:solidFill>
              <a:latin typeface="Arial"/>
              <a:ea typeface="Arial"/>
              <a:cs typeface="Arial"/>
              <a:sym typeface="Arial"/>
            </a:endParaRPr>
          </a:p>
          <a:p>
            <a:pPr indent="0" lvl="0" marL="0" marR="0" rtl="0" algn="l">
              <a:lnSpc>
                <a:spcPct val="115000"/>
              </a:lnSpc>
              <a:spcBef>
                <a:spcPts val="800"/>
              </a:spcBef>
              <a:spcAft>
                <a:spcPts val="800"/>
              </a:spcAft>
              <a:buClr>
                <a:srgbClr val="000000"/>
              </a:buClr>
              <a:buSzPts val="1200"/>
              <a:buFont typeface="Arial"/>
              <a:buNone/>
            </a:pPr>
            <a:r>
              <a:rPr b="0" i="0" lang="sv-SE" sz="1200" u="none" cap="none" strike="noStrike">
                <a:solidFill>
                  <a:schemeClr val="dk1"/>
                </a:solidFill>
                <a:latin typeface="Arial"/>
                <a:ea typeface="Arial"/>
                <a:cs typeface="Arial"/>
                <a:sym typeface="Arial"/>
              </a:rPr>
              <a:t>Vi vill skapa en miljö där vi uppmuntrar varandra och kommer med positiv energi till träning, match eller andra aktiviteter hos föreningen. </a:t>
            </a:r>
            <a:br>
              <a:rPr b="0" i="1" lang="sv-SE" sz="1200" u="none" cap="none" strike="noStrike">
                <a:solidFill>
                  <a:schemeClr val="dk1"/>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sp>
        <p:nvSpPr>
          <p:cNvPr id="108" name="Google Shape;108;g33cb557662e_1_190"/>
          <p:cNvSpPr/>
          <p:nvPr/>
        </p:nvSpPr>
        <p:spPr>
          <a:xfrm>
            <a:off x="582800" y="2569025"/>
            <a:ext cx="3453000" cy="3076200"/>
          </a:xfrm>
          <a:prstGeom prst="round2DiagRect">
            <a:avLst>
              <a:gd fmla="val 0" name="adj1"/>
              <a:gd fmla="val 14026" name="adj2"/>
            </a:avLst>
          </a:prstGeom>
          <a:gradFill>
            <a:gsLst>
              <a:gs pos="0">
                <a:srgbClr val="FCFFFC"/>
              </a:gs>
              <a:gs pos="100000">
                <a:srgbClr val="E9F8ED"/>
              </a:gs>
            </a:gsLst>
            <a:lin ang="5400012"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109" name="Google Shape;109;g33cb557662e_1_190"/>
          <p:cNvSpPr txBox="1"/>
          <p:nvPr/>
        </p:nvSpPr>
        <p:spPr>
          <a:xfrm>
            <a:off x="809300" y="2914475"/>
            <a:ext cx="3000000" cy="2556300"/>
          </a:xfrm>
          <a:prstGeom prst="rect">
            <a:avLst/>
          </a:prstGeom>
          <a:noFill/>
          <a:ln>
            <a:noFill/>
          </a:ln>
        </p:spPr>
        <p:txBody>
          <a:bodyPr anchorCtr="0" anchor="t" bIns="91425" lIns="91425" spcFirstLastPara="1" rIns="91425" wrap="square" tIns="91425">
            <a:spAutoFit/>
          </a:bodyPr>
          <a:lstStyle/>
          <a:p>
            <a:pPr indent="0" lvl="0" marL="0" marR="0" rtl="0" algn="l">
              <a:lnSpc>
                <a:spcPct val="107916"/>
              </a:lnSpc>
              <a:spcBef>
                <a:spcPts val="0"/>
              </a:spcBef>
              <a:spcAft>
                <a:spcPts val="0"/>
              </a:spcAft>
              <a:buClr>
                <a:srgbClr val="000000"/>
              </a:buClr>
              <a:buSzPts val="1700"/>
              <a:buFont typeface="Arial"/>
              <a:buNone/>
            </a:pPr>
            <a:r>
              <a:rPr b="1" i="0" lang="sv-SE" sz="1700" u="none" cap="none" strike="noStrike">
                <a:solidFill>
                  <a:schemeClr val="dk1"/>
                </a:solidFill>
                <a:latin typeface="Arial"/>
                <a:ea typeface="Arial"/>
                <a:cs typeface="Arial"/>
                <a:sym typeface="Arial"/>
              </a:rPr>
              <a:t>Ansvar</a:t>
            </a:r>
            <a:endParaRPr b="1" i="0" sz="1700" u="none" cap="none" strike="noStrike">
              <a:solidFill>
                <a:schemeClr val="dk1"/>
              </a:solidFill>
              <a:latin typeface="Arial"/>
              <a:ea typeface="Arial"/>
              <a:cs typeface="Arial"/>
              <a:sym typeface="Arial"/>
            </a:endParaRPr>
          </a:p>
          <a:p>
            <a:pPr indent="0" lvl="0" marL="0" marR="0" rtl="0" algn="l">
              <a:lnSpc>
                <a:spcPct val="115000"/>
              </a:lnSpc>
              <a:spcBef>
                <a:spcPts val="800"/>
              </a:spcBef>
              <a:spcAft>
                <a:spcPts val="0"/>
              </a:spcAft>
              <a:buClr>
                <a:srgbClr val="000000"/>
              </a:buClr>
              <a:buSzPts val="1200"/>
              <a:buFont typeface="Arial"/>
              <a:buNone/>
            </a:pPr>
            <a:r>
              <a:rPr b="0" i="0" lang="sv-SE" sz="1200" u="none" cap="none" strike="noStrike">
                <a:solidFill>
                  <a:schemeClr val="dk1"/>
                </a:solidFill>
                <a:latin typeface="Arial"/>
                <a:ea typeface="Arial"/>
                <a:cs typeface="Arial"/>
                <a:sym typeface="Arial"/>
              </a:rPr>
              <a:t>Vi som förening vill vara med och bidra till att våra spelare och ledare känner och tar </a:t>
            </a:r>
            <a:r>
              <a:rPr b="1" i="0" lang="sv-SE" sz="1200" u="none" cap="none" strike="noStrike">
                <a:solidFill>
                  <a:schemeClr val="dk1"/>
                </a:solidFill>
                <a:latin typeface="Arial"/>
                <a:ea typeface="Arial"/>
                <a:cs typeface="Arial"/>
                <a:sym typeface="Arial"/>
              </a:rPr>
              <a:t>ansvar</a:t>
            </a:r>
            <a:r>
              <a:rPr b="0" i="0" lang="sv-SE" sz="1200" u="none" cap="none" strike="noStrike">
                <a:solidFill>
                  <a:schemeClr val="dk1"/>
                </a:solidFill>
                <a:latin typeface="Arial"/>
                <a:ea typeface="Arial"/>
                <a:cs typeface="Arial"/>
                <a:sym typeface="Arial"/>
              </a:rPr>
              <a:t> både på och utanför planen.</a:t>
            </a:r>
            <a:endParaRPr b="0" i="0" sz="1200" u="none" cap="none" strike="noStrike">
              <a:solidFill>
                <a:schemeClr val="dk1"/>
              </a:solidFill>
              <a:latin typeface="Arial"/>
              <a:ea typeface="Arial"/>
              <a:cs typeface="Arial"/>
              <a:sym typeface="Arial"/>
            </a:endParaRPr>
          </a:p>
          <a:p>
            <a:pPr indent="0" lvl="0" marL="0" marR="0" rtl="0" algn="l">
              <a:lnSpc>
                <a:spcPct val="115000"/>
              </a:lnSpc>
              <a:spcBef>
                <a:spcPts val="800"/>
              </a:spcBef>
              <a:spcAft>
                <a:spcPts val="800"/>
              </a:spcAft>
              <a:buClr>
                <a:srgbClr val="000000"/>
              </a:buClr>
              <a:buSzPts val="1200"/>
              <a:buFont typeface="Arial"/>
              <a:buNone/>
            </a:pPr>
            <a:r>
              <a:rPr b="0" i="0" lang="sv-SE" sz="1200" u="none" cap="none" strike="noStrike">
                <a:solidFill>
                  <a:schemeClr val="dk1"/>
                </a:solidFill>
                <a:latin typeface="Arial"/>
                <a:ea typeface="Arial"/>
                <a:cs typeface="Arial"/>
                <a:sym typeface="Arial"/>
              </a:rPr>
              <a:t>Det gäller ansvar hur vi bemöter varandra, våra motståndare och domare med positivitet, laganda och fair play. Det inkluderar också ansvar för vår utrustning, planer, omklädningsrum och klubbstuga. </a:t>
            </a:r>
            <a:endParaRPr b="0" i="0" sz="1400" u="none" cap="none" strike="noStrike">
              <a:solidFill>
                <a:srgbClr val="000000"/>
              </a:solidFill>
              <a:latin typeface="Arial"/>
              <a:ea typeface="Arial"/>
              <a:cs typeface="Arial"/>
              <a:sym typeface="Arial"/>
            </a:endParaRPr>
          </a:p>
        </p:txBody>
      </p:sp>
      <p:sp>
        <p:nvSpPr>
          <p:cNvPr id="110" name="Google Shape;110;g33cb557662e_1_190"/>
          <p:cNvSpPr txBox="1"/>
          <p:nvPr/>
        </p:nvSpPr>
        <p:spPr>
          <a:xfrm>
            <a:off x="8508200" y="2914475"/>
            <a:ext cx="2858400" cy="3083700"/>
          </a:xfrm>
          <a:prstGeom prst="rect">
            <a:avLst/>
          </a:prstGeom>
          <a:noFill/>
          <a:ln>
            <a:noFill/>
          </a:ln>
        </p:spPr>
        <p:txBody>
          <a:bodyPr anchorCtr="0" anchor="t" bIns="91425" lIns="91425" spcFirstLastPara="1" rIns="91425" wrap="square" tIns="91425">
            <a:spAutoFit/>
          </a:bodyPr>
          <a:lstStyle/>
          <a:p>
            <a:pPr indent="0" lvl="0" marL="0" marR="0" rtl="0" algn="l">
              <a:lnSpc>
                <a:spcPct val="107916"/>
              </a:lnSpc>
              <a:spcBef>
                <a:spcPts val="0"/>
              </a:spcBef>
              <a:spcAft>
                <a:spcPts val="0"/>
              </a:spcAft>
              <a:buClr>
                <a:srgbClr val="000000"/>
              </a:buClr>
              <a:buSzPts val="1700"/>
              <a:buFont typeface="Arial"/>
              <a:buNone/>
            </a:pPr>
            <a:r>
              <a:rPr b="1" i="0" lang="sv-SE" sz="1700" u="none" cap="none" strike="noStrike">
                <a:solidFill>
                  <a:schemeClr val="dk1"/>
                </a:solidFill>
                <a:latin typeface="Arial"/>
                <a:ea typeface="Arial"/>
                <a:cs typeface="Arial"/>
                <a:sym typeface="Arial"/>
              </a:rPr>
              <a:t>Rättvisa</a:t>
            </a:r>
            <a:endParaRPr b="1" i="0" sz="1700" u="none" cap="none" strike="noStrike">
              <a:solidFill>
                <a:schemeClr val="dk1"/>
              </a:solidFill>
              <a:latin typeface="Arial"/>
              <a:ea typeface="Arial"/>
              <a:cs typeface="Arial"/>
              <a:sym typeface="Arial"/>
            </a:endParaRPr>
          </a:p>
          <a:p>
            <a:pPr indent="0" lvl="0" marL="0" marR="0" rtl="0" algn="l">
              <a:lnSpc>
                <a:spcPct val="115000"/>
              </a:lnSpc>
              <a:spcBef>
                <a:spcPts val="800"/>
              </a:spcBef>
              <a:spcAft>
                <a:spcPts val="0"/>
              </a:spcAft>
              <a:buClr>
                <a:srgbClr val="000000"/>
              </a:buClr>
              <a:buSzPts val="1200"/>
              <a:buFont typeface="Arial"/>
              <a:buNone/>
            </a:pPr>
            <a:r>
              <a:rPr b="0" i="0" lang="sv-SE" sz="1200" u="none" cap="none" strike="noStrike">
                <a:solidFill>
                  <a:schemeClr val="dk1"/>
                </a:solidFill>
                <a:latin typeface="Arial"/>
                <a:ea typeface="Arial"/>
                <a:cs typeface="Arial"/>
                <a:sym typeface="Arial"/>
              </a:rPr>
              <a:t>Vi är en förening som står för </a:t>
            </a:r>
            <a:r>
              <a:rPr b="1" i="0" lang="sv-SE" sz="1200" u="none" cap="none" strike="noStrike">
                <a:solidFill>
                  <a:schemeClr val="dk1"/>
                </a:solidFill>
                <a:latin typeface="Arial"/>
                <a:ea typeface="Arial"/>
                <a:cs typeface="Arial"/>
                <a:sym typeface="Arial"/>
              </a:rPr>
              <a:t>rättvisa.</a:t>
            </a:r>
            <a:r>
              <a:rPr b="0" i="0" lang="sv-SE" sz="1200" u="none" cap="none" strike="noStrike">
                <a:solidFill>
                  <a:schemeClr val="dk1"/>
                </a:solidFill>
                <a:latin typeface="Arial"/>
                <a:ea typeface="Arial"/>
                <a:cs typeface="Arial"/>
                <a:sym typeface="Arial"/>
              </a:rPr>
              <a:t> Där vi strävar efter att välkomna alla att idrotta, oavsett ambitionsnivå. </a:t>
            </a:r>
            <a:endParaRPr b="0" i="0" sz="1200" u="none" cap="none" strike="noStrike">
              <a:solidFill>
                <a:schemeClr val="dk1"/>
              </a:solidFill>
              <a:latin typeface="Arial"/>
              <a:ea typeface="Arial"/>
              <a:cs typeface="Arial"/>
              <a:sym typeface="Arial"/>
            </a:endParaRPr>
          </a:p>
          <a:p>
            <a:pPr indent="0" lvl="0" marL="0" marR="0" rtl="0" algn="l">
              <a:lnSpc>
                <a:spcPct val="115000"/>
              </a:lnSpc>
              <a:spcBef>
                <a:spcPts val="800"/>
              </a:spcBef>
              <a:spcAft>
                <a:spcPts val="0"/>
              </a:spcAft>
              <a:buClr>
                <a:srgbClr val="000000"/>
              </a:buClr>
              <a:buSzPts val="1200"/>
              <a:buFont typeface="Arial"/>
              <a:buNone/>
            </a:pPr>
            <a:r>
              <a:rPr b="0" i="0" lang="sv-SE" sz="1200" u="none" cap="none" strike="noStrike">
                <a:solidFill>
                  <a:schemeClr val="dk1"/>
                </a:solidFill>
                <a:latin typeface="Arial"/>
                <a:ea typeface="Arial"/>
                <a:cs typeface="Arial"/>
                <a:sym typeface="Arial"/>
              </a:rPr>
              <a:t>Vi vill också främja delaktighet genom att lyssna på våra barn och ungdomars röster. Sist, men inte minst, är vi en ideell förening där varje medlems engagemang är viktig.</a:t>
            </a:r>
            <a:br>
              <a:rPr b="0" i="0" lang="sv-SE" sz="1200" u="none" cap="none" strike="noStrike">
                <a:solidFill>
                  <a:schemeClr val="dk1"/>
                </a:solidFill>
                <a:latin typeface="Arial"/>
                <a:ea typeface="Arial"/>
                <a:cs typeface="Arial"/>
                <a:sym typeface="Arial"/>
              </a:rPr>
            </a:br>
            <a:endParaRPr b="0" i="1" sz="1200" u="none" cap="none" strike="noStrike">
              <a:solidFill>
                <a:schemeClr val="dk1"/>
              </a:solidFill>
              <a:latin typeface="Arial"/>
              <a:ea typeface="Arial"/>
              <a:cs typeface="Arial"/>
              <a:sym typeface="Arial"/>
            </a:endParaRPr>
          </a:p>
          <a:p>
            <a:pPr indent="0" lvl="0" marL="0" marR="0" rtl="0" algn="l">
              <a:lnSpc>
                <a:spcPct val="115000"/>
              </a:lnSpc>
              <a:spcBef>
                <a:spcPts val="800"/>
              </a:spcBef>
              <a:spcAft>
                <a:spcPts val="0"/>
              </a:spcAft>
              <a:buClr>
                <a:srgbClr val="000000"/>
              </a:buClr>
              <a:buSzPts val="1200"/>
              <a:buFont typeface="Arial"/>
              <a:buNone/>
            </a:pPr>
            <a:r>
              <a:t/>
            </a:r>
            <a:endParaRPr b="0" i="0" sz="12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t/>
            </a:r>
            <a:endParaRPr b="0" i="0" sz="1200" u="none" cap="none" strike="noStrike">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g339eeba7590_0_25"/>
          <p:cNvSpPr txBox="1"/>
          <p:nvPr/>
        </p:nvSpPr>
        <p:spPr>
          <a:xfrm>
            <a:off x="625000" y="1451550"/>
            <a:ext cx="11216100" cy="23358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0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6000"/>
              <a:buFont typeface="Arial"/>
              <a:buNone/>
            </a:pPr>
            <a:r>
              <a:rPr b="0" i="0" lang="sv-SE" sz="3600" u="none" cap="none" strike="noStrike">
                <a:solidFill>
                  <a:schemeClr val="dk1"/>
                </a:solidFill>
                <a:latin typeface="Avenir"/>
                <a:ea typeface="Avenir"/>
                <a:cs typeface="Avenir"/>
                <a:sym typeface="Avenir"/>
              </a:rPr>
              <a:t>Medlemskap</a:t>
            </a:r>
            <a:endParaRPr b="0" i="0" sz="3600" u="none" cap="none" strike="noStrike">
              <a:solidFill>
                <a:schemeClr val="dk1"/>
              </a:solidFill>
              <a:latin typeface="Avenir"/>
              <a:ea typeface="Avenir"/>
              <a:cs typeface="Avenir"/>
              <a:sym typeface="Avenir"/>
            </a:endParaRPr>
          </a:p>
          <a:p>
            <a:pPr indent="0" lvl="0" marL="0" marR="0" rtl="0" algn="l">
              <a:lnSpc>
                <a:spcPct val="115000"/>
              </a:lnSpc>
              <a:spcBef>
                <a:spcPts val="0"/>
              </a:spcBef>
              <a:spcAft>
                <a:spcPts val="0"/>
              </a:spcAft>
              <a:buClr>
                <a:schemeClr val="dk1"/>
              </a:buClr>
              <a:buSzPts val="11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1" i="0" lang="sv-SE" sz="1400" u="none" cap="none" strike="noStrike">
                <a:solidFill>
                  <a:schemeClr val="dk1"/>
                </a:solidFill>
                <a:latin typeface="Arial"/>
                <a:ea typeface="Arial"/>
                <a:cs typeface="Arial"/>
                <a:sym typeface="Arial"/>
              </a:rPr>
              <a:t>Träningsavgifter 2025</a:t>
            </a:r>
            <a:endParaRPr b="1" i="0" sz="14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0" i="0" lang="sv-SE" u="none" cap="none" strike="noStrike">
                <a:solidFill>
                  <a:schemeClr val="dk1"/>
                </a:solidFill>
                <a:latin typeface="Arial"/>
                <a:ea typeface="Arial"/>
                <a:cs typeface="Arial"/>
                <a:sym typeface="Arial"/>
              </a:rPr>
              <a:t>Familjemedlemskap: 						650 kr/år</a:t>
            </a:r>
            <a:br>
              <a:rPr b="0" i="0" lang="sv-SE" u="none" cap="none" strike="noStrike">
                <a:solidFill>
                  <a:schemeClr val="dk1"/>
                </a:solidFill>
                <a:latin typeface="Arial"/>
                <a:ea typeface="Arial"/>
                <a:cs typeface="Arial"/>
                <a:sym typeface="Arial"/>
              </a:rPr>
            </a:br>
            <a:r>
              <a:rPr lang="sv-SE">
                <a:solidFill>
                  <a:schemeClr val="dk1"/>
                </a:solidFill>
                <a:highlight>
                  <a:srgbClr val="FFFFFF"/>
                </a:highlight>
              </a:rPr>
              <a:t>Träningsavgift IB ungdom, endast träning 		600 kr/år</a:t>
            </a:r>
            <a:endParaRPr>
              <a:solidFill>
                <a:schemeClr val="dk1"/>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rPr lang="sv-SE">
                <a:solidFill>
                  <a:schemeClr val="dk1"/>
                </a:solidFill>
                <a:highlight>
                  <a:srgbClr val="FFFFFF"/>
                </a:highlight>
              </a:rPr>
              <a:t>Träningsavgift IB ungdom, poolspel/sammandrag 	900 kr/år</a:t>
            </a:r>
            <a:endParaRPr>
              <a:solidFill>
                <a:schemeClr val="dk1"/>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rPr lang="sv-SE">
                <a:solidFill>
                  <a:schemeClr val="dk1"/>
                </a:solidFill>
                <a:highlight>
                  <a:srgbClr val="FFFFFF"/>
                </a:highlight>
              </a:rPr>
              <a:t>Träningsavgift IB ungdom, seriespel 			1100 kr/år</a:t>
            </a:r>
            <a:endParaRPr>
              <a:solidFill>
                <a:schemeClr val="dk1"/>
              </a:solidFill>
              <a:highlight>
                <a:srgbClr val="FFFFFF"/>
              </a:highlight>
            </a:endParaRPr>
          </a:p>
          <a:p>
            <a:pPr indent="0" lvl="0" marL="0" marR="0" rtl="0" algn="l">
              <a:lnSpc>
                <a:spcPct val="115000"/>
              </a:lnSpc>
              <a:spcBef>
                <a:spcPts val="0"/>
              </a:spcBef>
              <a:spcAft>
                <a:spcPts val="0"/>
              </a:spcAft>
              <a:buClr>
                <a:schemeClr val="dk1"/>
              </a:buClr>
              <a:buSzPts val="1100"/>
              <a:buFont typeface="Arial"/>
              <a:buNone/>
            </a:pPr>
            <a:br>
              <a:rPr b="0" i="0" lang="sv-SE" sz="3600" u="none" cap="none" strike="noStrike">
                <a:solidFill>
                  <a:schemeClr val="dk1"/>
                </a:solidFill>
                <a:latin typeface="Avenir"/>
                <a:ea typeface="Avenir"/>
                <a:cs typeface="Avenir"/>
                <a:sym typeface="Avenir"/>
              </a:rPr>
            </a:br>
            <a:endParaRPr b="0" i="0" sz="1400" u="none" cap="none" strike="noStrike">
              <a:solidFill>
                <a:srgbClr val="000000"/>
              </a:solidFill>
              <a:latin typeface="Arial"/>
              <a:ea typeface="Arial"/>
              <a:cs typeface="Arial"/>
              <a:sym typeface="Arial"/>
            </a:endParaRPr>
          </a:p>
        </p:txBody>
      </p:sp>
      <p:sp>
        <p:nvSpPr>
          <p:cNvPr id="116" name="Google Shape;116;g339eeba7590_0_25"/>
          <p:cNvSpPr txBox="1"/>
          <p:nvPr/>
        </p:nvSpPr>
        <p:spPr>
          <a:xfrm>
            <a:off x="625000" y="3850645"/>
            <a:ext cx="5301600" cy="27039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0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6000"/>
              <a:buFont typeface="Arial"/>
              <a:buNone/>
            </a:pPr>
            <a:r>
              <a:rPr b="0" i="0" lang="sv-SE" sz="3600" u="none" cap="none" strike="noStrike">
                <a:solidFill>
                  <a:schemeClr val="dk1"/>
                </a:solidFill>
                <a:latin typeface="Avenir"/>
                <a:ea typeface="Avenir"/>
                <a:cs typeface="Avenir"/>
                <a:sym typeface="Avenir"/>
              </a:rPr>
              <a:t>Laget.se</a:t>
            </a:r>
            <a:endParaRPr b="0" i="0" sz="3600" u="none" cap="none" strike="noStrike">
              <a:solidFill>
                <a:schemeClr val="dk1"/>
              </a:solidFill>
              <a:latin typeface="Avenir"/>
              <a:ea typeface="Avenir"/>
              <a:cs typeface="Avenir"/>
              <a:sym typeface="Avenir"/>
            </a:endParaRPr>
          </a:p>
          <a:p>
            <a:pPr indent="0" lvl="0" marL="0" marR="0" rtl="0" algn="l">
              <a:lnSpc>
                <a:spcPct val="115000"/>
              </a:lnSpc>
              <a:spcBef>
                <a:spcPts val="0"/>
              </a:spcBef>
              <a:spcAft>
                <a:spcPts val="0"/>
              </a:spcAft>
              <a:buClr>
                <a:srgbClr val="000000"/>
              </a:buClr>
              <a:buSzPts val="6000"/>
              <a:buFont typeface="Arial"/>
              <a:buNone/>
            </a:pPr>
            <a:br>
              <a:rPr b="0" i="0" lang="sv-SE" sz="1400" u="none" cap="none" strike="noStrike">
                <a:solidFill>
                  <a:schemeClr val="dk1"/>
                </a:solidFill>
                <a:latin typeface="Arial"/>
                <a:ea typeface="Arial"/>
                <a:cs typeface="Arial"/>
                <a:sym typeface="Arial"/>
              </a:rPr>
            </a:br>
            <a:r>
              <a:rPr b="0" i="0" lang="sv-SE" sz="1400" u="none" cap="none" strike="noStrike">
                <a:solidFill>
                  <a:schemeClr val="dk1"/>
                </a:solidFill>
                <a:latin typeface="Arial"/>
                <a:ea typeface="Arial"/>
                <a:cs typeface="Arial"/>
                <a:sym typeface="Arial"/>
              </a:rPr>
              <a:t>I laget.se (webb + app) kommer alla träningar och matcher finnas för samtliga lag i Gransholms IF. Här kallar ledarna till träning och det är viktigt att du svarar med ditt barns närvaro så ledarna kan planera träning, men också då det används när föreningen söker lokalt aktivitetsstöd. Här hittar du också ditt medlemskort. </a:t>
            </a:r>
            <a:endParaRPr b="0" i="0" sz="1400" u="none" cap="none" strike="noStrike">
              <a:solidFill>
                <a:srgbClr val="000000"/>
              </a:solidFill>
              <a:latin typeface="Arial"/>
              <a:ea typeface="Arial"/>
              <a:cs typeface="Arial"/>
              <a:sym typeface="Arial"/>
            </a:endParaRPr>
          </a:p>
        </p:txBody>
      </p:sp>
      <p:sp>
        <p:nvSpPr>
          <p:cNvPr id="117" name="Google Shape;117;g339eeba7590_0_25"/>
          <p:cNvSpPr/>
          <p:nvPr/>
        </p:nvSpPr>
        <p:spPr>
          <a:xfrm>
            <a:off x="6420275" y="3412650"/>
            <a:ext cx="5631300" cy="2703900"/>
          </a:xfrm>
          <a:prstGeom prst="roundRect">
            <a:avLst>
              <a:gd fmla="val 6266" name="adj"/>
            </a:avLst>
          </a:prstGeom>
          <a:gradFill>
            <a:gsLst>
              <a:gs pos="0">
                <a:srgbClr val="FFF6F6"/>
              </a:gs>
              <a:gs pos="100000">
                <a:srgbClr val="F4CCCC"/>
              </a:gs>
            </a:gsLst>
            <a:lin ang="5400012"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pic>
        <p:nvPicPr>
          <p:cNvPr id="118" name="Google Shape;118;g339eeba7590_0_25"/>
          <p:cNvPicPr preferRelativeResize="0"/>
          <p:nvPr/>
        </p:nvPicPr>
        <p:blipFill rotWithShape="1">
          <a:blip r:embed="rId3">
            <a:alphaModFix/>
          </a:blip>
          <a:srcRect b="0" l="0" r="0" t="0"/>
          <a:stretch/>
        </p:blipFill>
        <p:spPr>
          <a:xfrm>
            <a:off x="6131200" y="3633650"/>
            <a:ext cx="5709900" cy="2640900"/>
          </a:xfrm>
          <a:prstGeom prst="roundRect">
            <a:avLst>
              <a:gd fmla="val 6551" name="adj"/>
            </a:avLst>
          </a:prstGeom>
          <a:noFill/>
          <a:ln>
            <a:noFill/>
          </a:ln>
        </p:spPr>
      </p:pic>
      <p:pic>
        <p:nvPicPr>
          <p:cNvPr id="119" name="Google Shape;119;g339eeba7590_0_25"/>
          <p:cNvPicPr preferRelativeResize="0"/>
          <p:nvPr/>
        </p:nvPicPr>
        <p:blipFill rotWithShape="1">
          <a:blip r:embed="rId4">
            <a:alphaModFix/>
          </a:blip>
          <a:srcRect b="0" l="0" r="0" t="0"/>
          <a:stretch/>
        </p:blipFill>
        <p:spPr>
          <a:xfrm>
            <a:off x="6420275" y="4119425"/>
            <a:ext cx="2393850" cy="602550"/>
          </a:xfrm>
          <a:prstGeom prst="rect">
            <a:avLst/>
          </a:prstGeom>
          <a:noFill/>
          <a:ln>
            <a:noFill/>
          </a:ln>
        </p:spPr>
      </p:pic>
      <p:sp>
        <p:nvSpPr>
          <p:cNvPr id="120" name="Google Shape;120;g339eeba7590_0_25"/>
          <p:cNvSpPr txBox="1"/>
          <p:nvPr/>
        </p:nvSpPr>
        <p:spPr>
          <a:xfrm>
            <a:off x="6381850" y="4257475"/>
            <a:ext cx="2394000" cy="498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sv-SE" sz="1400" u="none" cap="none" strike="noStrike">
                <a:solidFill>
                  <a:schemeClr val="lt1"/>
                </a:solidFill>
                <a:latin typeface="Arial"/>
                <a:ea typeface="Arial"/>
                <a:cs typeface="Arial"/>
                <a:sym typeface="Arial"/>
              </a:rPr>
              <a:t>Förnamn Efternamn</a:t>
            </a:r>
            <a:br>
              <a:rPr b="0" i="0" lang="sv-SE" sz="1400" u="none" cap="none" strike="noStrike">
                <a:solidFill>
                  <a:schemeClr val="lt1"/>
                </a:solidFill>
                <a:latin typeface="Arial"/>
                <a:ea typeface="Arial"/>
                <a:cs typeface="Arial"/>
                <a:sym typeface="Arial"/>
              </a:rPr>
            </a:br>
            <a:r>
              <a:rPr b="0" i="0" lang="sv-SE" sz="1400" u="none" cap="none" strike="noStrike">
                <a:solidFill>
                  <a:schemeClr val="lt1"/>
                </a:solidFill>
                <a:latin typeface="Arial"/>
                <a:ea typeface="Arial"/>
                <a:cs typeface="Arial"/>
                <a:sym typeface="Arial"/>
              </a:rPr>
              <a:t>Medlem till xxx-xx-xx</a:t>
            </a:r>
            <a:endParaRPr b="0" i="0" sz="1400" u="none" cap="none" strike="noStrike">
              <a:solidFill>
                <a:schemeClr val="lt1"/>
              </a:solidFill>
              <a:latin typeface="Arial"/>
              <a:ea typeface="Arial"/>
              <a:cs typeface="Arial"/>
              <a:sym typeface="Arial"/>
            </a:endParaRPr>
          </a:p>
        </p:txBody>
      </p:sp>
      <p:pic>
        <p:nvPicPr>
          <p:cNvPr id="121" name="Google Shape;121;g339eeba7590_0_25"/>
          <p:cNvPicPr preferRelativeResize="0"/>
          <p:nvPr/>
        </p:nvPicPr>
        <p:blipFill rotWithShape="1">
          <a:blip r:embed="rId5">
            <a:alphaModFix/>
          </a:blip>
          <a:srcRect b="2325" l="5683" r="6872" t="3083"/>
          <a:stretch/>
        </p:blipFill>
        <p:spPr>
          <a:xfrm>
            <a:off x="2610650" y="4152950"/>
            <a:ext cx="526200" cy="535500"/>
          </a:xfrm>
          <a:prstGeom prst="roundRect">
            <a:avLst>
              <a:gd fmla="val 9607" name="adj"/>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g339eeba7590_0_77"/>
          <p:cNvSpPr txBox="1"/>
          <p:nvPr/>
        </p:nvSpPr>
        <p:spPr>
          <a:xfrm>
            <a:off x="625000" y="1451550"/>
            <a:ext cx="11216100" cy="3371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0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6000"/>
              <a:buFont typeface="Arial"/>
              <a:buNone/>
            </a:pPr>
            <a:r>
              <a:rPr b="0" i="0" lang="sv-SE" sz="3600" u="none" cap="none" strike="noStrike">
                <a:solidFill>
                  <a:schemeClr val="dk1"/>
                </a:solidFill>
                <a:latin typeface="Avenir"/>
                <a:ea typeface="Avenir"/>
                <a:cs typeface="Avenir"/>
                <a:sym typeface="Avenir"/>
              </a:rPr>
              <a:t>Träningsschema</a:t>
            </a:r>
            <a:endParaRPr b="0" i="0" sz="3600" u="none" cap="none" strike="noStrike">
              <a:solidFill>
                <a:schemeClr val="dk1"/>
              </a:solidFill>
              <a:latin typeface="Avenir"/>
              <a:ea typeface="Avenir"/>
              <a:cs typeface="Avenir"/>
              <a:sym typeface="Avenir"/>
            </a:endParaRPr>
          </a:p>
          <a:p>
            <a:pPr indent="0" lvl="0" marL="0" marR="0" rtl="0" algn="l">
              <a:lnSpc>
                <a:spcPct val="100000"/>
              </a:lnSpc>
              <a:spcBef>
                <a:spcPts val="0"/>
              </a:spcBef>
              <a:spcAft>
                <a:spcPts val="0"/>
              </a:spcAft>
              <a:buClr>
                <a:srgbClr val="000000"/>
              </a:buClr>
              <a:buSzPts val="6000"/>
              <a:buFont typeface="Arial"/>
              <a:buNone/>
            </a:pPr>
            <a:br>
              <a:rPr b="0" i="0" lang="sv-SE" sz="1400" u="none" cap="none" strike="noStrike">
                <a:solidFill>
                  <a:schemeClr val="dk1"/>
                </a:solidFill>
                <a:latin typeface="Avenir"/>
                <a:ea typeface="Avenir"/>
                <a:cs typeface="Avenir"/>
                <a:sym typeface="Avenir"/>
              </a:rPr>
            </a:br>
            <a:r>
              <a:rPr b="0" i="0" lang="sv-SE" sz="1400" u="none" cap="none" strike="noStrike">
                <a:solidFill>
                  <a:schemeClr val="dk1"/>
                </a:solidFill>
                <a:latin typeface="Avenir"/>
                <a:ea typeface="Avenir"/>
                <a:cs typeface="Avenir"/>
                <a:sym typeface="Avenir"/>
              </a:rPr>
              <a:t>	</a:t>
            </a:r>
            <a:r>
              <a:rPr b="0" i="0" lang="sv-SE" sz="1400" u="none" cap="none" strike="noStrike">
                <a:solidFill>
                  <a:schemeClr val="dk1"/>
                </a:solidFill>
                <a:latin typeface="Arial"/>
                <a:ea typeface="Arial"/>
                <a:cs typeface="Arial"/>
                <a:sym typeface="Arial"/>
              </a:rPr>
              <a:t>Dag </a:t>
            </a:r>
            <a:r>
              <a:rPr b="0" i="0" lang="sv-SE" sz="1050" u="none" cap="none" strike="noStrike">
                <a:solidFill>
                  <a:srgbClr val="474747"/>
                </a:solidFill>
                <a:highlight>
                  <a:srgbClr val="FFFFFF"/>
                </a:highlight>
                <a:latin typeface="Arial"/>
                <a:ea typeface="Arial"/>
                <a:cs typeface="Arial"/>
                <a:sym typeface="Arial"/>
              </a:rPr>
              <a:t>| </a:t>
            </a:r>
            <a:r>
              <a:rPr b="0" i="0" lang="sv-SE" sz="1400" u="none" cap="none" strike="noStrike">
                <a:solidFill>
                  <a:schemeClr val="dk1"/>
                </a:solidFill>
                <a:latin typeface="Arial"/>
                <a:ea typeface="Arial"/>
                <a:cs typeface="Arial"/>
                <a:sym typeface="Arial"/>
              </a:rPr>
              <a:t>Klockslag </a:t>
            </a:r>
            <a:r>
              <a:rPr b="0" i="0" lang="sv-SE" sz="1050" u="none" cap="none" strike="noStrike">
                <a:solidFill>
                  <a:srgbClr val="474747"/>
                </a:solidFill>
                <a:highlight>
                  <a:srgbClr val="FFFFFF"/>
                </a:highlight>
                <a:latin typeface="Arial"/>
                <a:ea typeface="Arial"/>
                <a:cs typeface="Arial"/>
                <a:sym typeface="Arial"/>
              </a:rPr>
              <a:t>| </a:t>
            </a:r>
            <a:r>
              <a:rPr b="0" i="0" lang="sv-SE" sz="1400" u="none" cap="none" strike="noStrike">
                <a:solidFill>
                  <a:schemeClr val="dk1"/>
                </a:solidFill>
                <a:latin typeface="Arial"/>
                <a:ea typeface="Arial"/>
                <a:cs typeface="Arial"/>
                <a:sym typeface="Arial"/>
              </a:rPr>
              <a:t>Plan</a:t>
            </a:r>
            <a:br>
              <a:rPr b="0" i="0" lang="sv-SE" sz="1400" u="none" cap="none" strike="noStrike">
                <a:solidFill>
                  <a:schemeClr val="dk1"/>
                </a:solidFill>
                <a:latin typeface="Arial"/>
                <a:ea typeface="Arial"/>
                <a:cs typeface="Arial"/>
                <a:sym typeface="Arial"/>
              </a:rPr>
            </a:br>
            <a:br>
              <a:rPr b="0" i="0" lang="sv-SE" sz="1400" u="none" cap="none" strike="noStrike">
                <a:solidFill>
                  <a:schemeClr val="dk1"/>
                </a:solidFill>
                <a:latin typeface="Arial"/>
                <a:ea typeface="Arial"/>
                <a:cs typeface="Arial"/>
                <a:sym typeface="Arial"/>
              </a:rPr>
            </a:br>
            <a:r>
              <a:rPr b="0" i="0" lang="sv-SE" sz="1400" u="none" cap="none" strike="noStrike">
                <a:solidFill>
                  <a:schemeClr val="dk1"/>
                </a:solidFill>
                <a:latin typeface="Arial"/>
                <a:ea typeface="Arial"/>
                <a:cs typeface="Arial"/>
                <a:sym typeface="Arial"/>
              </a:rPr>
              <a:t>	Säsongen börjar DATUM och slutar ca DATUM</a:t>
            </a:r>
            <a:br>
              <a:rPr b="0" i="0" lang="sv-SE" sz="1400" u="none" cap="none" strike="noStrike">
                <a:solidFill>
                  <a:schemeClr val="dk1"/>
                </a:solidFill>
                <a:latin typeface="Arial"/>
                <a:ea typeface="Arial"/>
                <a:cs typeface="Arial"/>
                <a:sym typeface="Arial"/>
              </a:rPr>
            </a:br>
            <a:br>
              <a:rPr b="0" i="0" lang="sv-SE" sz="1400" u="none" cap="none" strike="noStrike">
                <a:solidFill>
                  <a:schemeClr val="dk1"/>
                </a:solidFill>
                <a:latin typeface="Arial"/>
                <a:ea typeface="Arial"/>
                <a:cs typeface="Arial"/>
                <a:sym typeface="Arial"/>
              </a:rPr>
            </a:br>
            <a:r>
              <a:rPr b="0" i="0" lang="sv-SE" sz="1400" u="none" cap="none" strike="noStrike">
                <a:solidFill>
                  <a:schemeClr val="dk1"/>
                </a:solidFill>
                <a:latin typeface="Arial"/>
                <a:ea typeface="Arial"/>
                <a:cs typeface="Arial"/>
                <a:sym typeface="Arial"/>
              </a:rPr>
              <a:t>	I år spelar vi</a:t>
            </a:r>
            <a:r>
              <a:rPr lang="sv-SE">
                <a:solidFill>
                  <a:schemeClr val="dk1"/>
                </a:solidFill>
              </a:rPr>
              <a:t> ANGE SPELFORM HÄR</a:t>
            </a:r>
            <a:br>
              <a:rPr b="0" i="0" lang="sv-SE" sz="1400" u="none" cap="none" strike="noStrike">
                <a:solidFill>
                  <a:srgbClr val="FF0000"/>
                </a:solidFill>
                <a:latin typeface="Arial"/>
                <a:ea typeface="Arial"/>
                <a:cs typeface="Arial"/>
                <a:sym typeface="Arial"/>
              </a:rPr>
            </a:br>
            <a:endParaRPr b="0" i="0" sz="14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60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6000"/>
              <a:buFont typeface="Arial"/>
              <a:buNone/>
            </a:pPr>
            <a:r>
              <a:rPr b="0" i="0" lang="sv-SE" sz="3600" u="none" cap="none" strike="noStrike">
                <a:solidFill>
                  <a:schemeClr val="dk1"/>
                </a:solidFill>
                <a:latin typeface="Avenir"/>
                <a:ea typeface="Avenir"/>
                <a:cs typeface="Avenir"/>
                <a:sym typeface="Avenir"/>
              </a:rPr>
              <a:t>Ledare i år</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60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60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6000"/>
              <a:buFont typeface="Arial"/>
              <a:buNone/>
            </a:pPr>
            <a:br>
              <a:rPr b="0" i="0" lang="sv-SE" sz="3600" u="none" cap="none" strike="noStrike">
                <a:solidFill>
                  <a:schemeClr val="dk1"/>
                </a:solidFill>
                <a:latin typeface="Avenir"/>
                <a:ea typeface="Avenir"/>
                <a:cs typeface="Avenir"/>
                <a:sym typeface="Avenir"/>
              </a:rPr>
            </a:br>
            <a:endParaRPr b="0" i="0" sz="1400" u="none" cap="none" strike="noStrike">
              <a:solidFill>
                <a:srgbClr val="000000"/>
              </a:solidFill>
              <a:latin typeface="Arial"/>
              <a:ea typeface="Arial"/>
              <a:cs typeface="Arial"/>
              <a:sym typeface="Arial"/>
            </a:endParaRPr>
          </a:p>
        </p:txBody>
      </p:sp>
      <p:pic>
        <p:nvPicPr>
          <p:cNvPr id="127" name="Google Shape;127;g339eeba7590_0_77"/>
          <p:cNvPicPr preferRelativeResize="0"/>
          <p:nvPr/>
        </p:nvPicPr>
        <p:blipFill rotWithShape="1">
          <a:blip r:embed="rId3">
            <a:alphaModFix/>
          </a:blip>
          <a:srcRect b="12883" l="0" r="0" t="0"/>
          <a:stretch/>
        </p:blipFill>
        <p:spPr>
          <a:xfrm>
            <a:off x="10597300" y="318700"/>
            <a:ext cx="1098000" cy="1078800"/>
          </a:xfrm>
          <a:prstGeom prst="ellipse">
            <a:avLst/>
          </a:prstGeom>
          <a:noFill/>
          <a:ln>
            <a:noFill/>
          </a:ln>
        </p:spPr>
      </p:pic>
      <p:sp>
        <p:nvSpPr>
          <p:cNvPr id="128" name="Google Shape;128;g339eeba7590_0_77"/>
          <p:cNvSpPr/>
          <p:nvPr/>
        </p:nvSpPr>
        <p:spPr>
          <a:xfrm>
            <a:off x="710825" y="2423175"/>
            <a:ext cx="237900" cy="232500"/>
          </a:xfrm>
          <a:prstGeom prst="round2DiagRect">
            <a:avLst>
              <a:gd fmla="val 0" name="adj1"/>
              <a:gd fmla="val 34968" name="adj2"/>
            </a:avLst>
          </a:prstGeom>
          <a:gradFill>
            <a:gsLst>
              <a:gs pos="0">
                <a:srgbClr val="005A00"/>
              </a:gs>
              <a:gs pos="100000">
                <a:srgbClr val="008031"/>
              </a:gs>
            </a:gsLst>
            <a:lin ang="5400012"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129" name="Google Shape;129;g339eeba7590_0_77"/>
          <p:cNvSpPr/>
          <p:nvPr/>
        </p:nvSpPr>
        <p:spPr>
          <a:xfrm>
            <a:off x="710825" y="2855550"/>
            <a:ext cx="237900" cy="232500"/>
          </a:xfrm>
          <a:prstGeom prst="round2DiagRect">
            <a:avLst>
              <a:gd fmla="val 0" name="adj1"/>
              <a:gd fmla="val 34968" name="adj2"/>
            </a:avLst>
          </a:prstGeom>
          <a:gradFill>
            <a:gsLst>
              <a:gs pos="0">
                <a:srgbClr val="005A00"/>
              </a:gs>
              <a:gs pos="100000">
                <a:srgbClr val="008031"/>
              </a:gs>
            </a:gsLst>
            <a:lin ang="5400012"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130" name="Google Shape;130;g339eeba7590_0_77"/>
          <p:cNvSpPr/>
          <p:nvPr/>
        </p:nvSpPr>
        <p:spPr>
          <a:xfrm>
            <a:off x="710825" y="3287925"/>
            <a:ext cx="237900" cy="232500"/>
          </a:xfrm>
          <a:prstGeom prst="round2DiagRect">
            <a:avLst>
              <a:gd fmla="val 0" name="adj1"/>
              <a:gd fmla="val 34968" name="adj2"/>
            </a:avLst>
          </a:prstGeom>
          <a:gradFill>
            <a:gsLst>
              <a:gs pos="0">
                <a:srgbClr val="005A00"/>
              </a:gs>
              <a:gs pos="100000">
                <a:srgbClr val="008031"/>
              </a:gs>
            </a:gsLst>
            <a:lin ang="5400012"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131" name="Google Shape;131;g339eeba7590_0_77"/>
          <p:cNvSpPr txBox="1"/>
          <p:nvPr/>
        </p:nvSpPr>
        <p:spPr>
          <a:xfrm>
            <a:off x="2081300" y="4656975"/>
            <a:ext cx="3000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sv-SE" sz="1400" u="none" cap="none" strike="noStrike">
                <a:solidFill>
                  <a:schemeClr val="dk1"/>
                </a:solidFill>
                <a:latin typeface="Arial"/>
                <a:ea typeface="Arial"/>
                <a:cs typeface="Arial"/>
                <a:sym typeface="Arial"/>
              </a:rPr>
              <a:t>Namn, mejl och telefon</a:t>
            </a:r>
            <a:endParaRPr b="0" i="0" sz="1400" u="none" cap="none" strike="noStrike">
              <a:solidFill>
                <a:schemeClr val="dk1"/>
              </a:solidFill>
              <a:latin typeface="Arial"/>
              <a:ea typeface="Arial"/>
              <a:cs typeface="Arial"/>
              <a:sym typeface="Arial"/>
            </a:endParaRPr>
          </a:p>
        </p:txBody>
      </p:sp>
      <p:sp>
        <p:nvSpPr>
          <p:cNvPr id="132" name="Google Shape;132;g339eeba7590_0_77"/>
          <p:cNvSpPr txBox="1"/>
          <p:nvPr/>
        </p:nvSpPr>
        <p:spPr>
          <a:xfrm>
            <a:off x="5374375" y="4672725"/>
            <a:ext cx="3000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sv-SE" sz="1400" u="none" cap="none" strike="noStrike">
                <a:solidFill>
                  <a:schemeClr val="dk1"/>
                </a:solidFill>
                <a:latin typeface="Arial"/>
                <a:ea typeface="Arial"/>
                <a:cs typeface="Arial"/>
                <a:sym typeface="Arial"/>
              </a:rPr>
              <a:t>Namn, mejl och telefon</a:t>
            </a:r>
            <a:endParaRPr b="0" i="0" sz="1400" u="none" cap="none" strike="noStrike">
              <a:solidFill>
                <a:schemeClr val="dk1"/>
              </a:solidFill>
              <a:latin typeface="Arial"/>
              <a:ea typeface="Arial"/>
              <a:cs typeface="Arial"/>
              <a:sym typeface="Arial"/>
            </a:endParaRPr>
          </a:p>
        </p:txBody>
      </p:sp>
      <p:pic>
        <p:nvPicPr>
          <p:cNvPr id="133" name="Google Shape;133;g339eeba7590_0_77"/>
          <p:cNvPicPr preferRelativeResize="0"/>
          <p:nvPr/>
        </p:nvPicPr>
        <p:blipFill rotWithShape="1">
          <a:blip r:embed="rId4">
            <a:alphaModFix/>
          </a:blip>
          <a:srcRect b="5001" l="12775" r="12679" t="4212"/>
          <a:stretch/>
        </p:blipFill>
        <p:spPr>
          <a:xfrm>
            <a:off x="710825" y="4672725"/>
            <a:ext cx="929400" cy="935700"/>
          </a:xfrm>
          <a:prstGeom prst="ellipse">
            <a:avLst/>
          </a:prstGeom>
          <a:noFill/>
          <a:ln>
            <a:noFill/>
          </a:ln>
        </p:spPr>
      </p:pic>
      <p:pic>
        <p:nvPicPr>
          <p:cNvPr id="134" name="Google Shape;134;g339eeba7590_0_77"/>
          <p:cNvPicPr preferRelativeResize="0"/>
          <p:nvPr/>
        </p:nvPicPr>
        <p:blipFill rotWithShape="1">
          <a:blip r:embed="rId4">
            <a:alphaModFix/>
          </a:blip>
          <a:srcRect b="5001" l="12775" r="12679" t="4212"/>
          <a:stretch/>
        </p:blipFill>
        <p:spPr>
          <a:xfrm>
            <a:off x="4444975" y="4672725"/>
            <a:ext cx="929400" cy="935700"/>
          </a:xfrm>
          <a:prstGeom prst="ellipse">
            <a:avLst/>
          </a:prstGeom>
          <a:noFill/>
          <a:ln>
            <a:noFill/>
          </a:ln>
        </p:spPr>
      </p:pic>
      <p:sp>
        <p:nvSpPr>
          <p:cNvPr id="135" name="Google Shape;135;g339eeba7590_0_77"/>
          <p:cNvSpPr/>
          <p:nvPr/>
        </p:nvSpPr>
        <p:spPr>
          <a:xfrm>
            <a:off x="7860600" y="2800850"/>
            <a:ext cx="3648000" cy="3202500"/>
          </a:xfrm>
          <a:prstGeom prst="round2DiagRect">
            <a:avLst>
              <a:gd fmla="val 0" name="adj1"/>
              <a:gd fmla="val 8358" name="adj2"/>
            </a:avLst>
          </a:prstGeom>
          <a:gradFill>
            <a:gsLst>
              <a:gs pos="0">
                <a:srgbClr val="F8F5FF"/>
              </a:gs>
              <a:gs pos="100000">
                <a:srgbClr val="D9D2E9"/>
              </a:gs>
            </a:gsLst>
            <a:lin ang="540070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136" name="Google Shape;136;g339eeba7590_0_77"/>
          <p:cNvSpPr txBox="1"/>
          <p:nvPr/>
        </p:nvSpPr>
        <p:spPr>
          <a:xfrm>
            <a:off x="8089200" y="3287925"/>
            <a:ext cx="3318000" cy="2155500"/>
          </a:xfrm>
          <a:prstGeom prst="rect">
            <a:avLst/>
          </a:prstGeom>
          <a:noFill/>
          <a:ln>
            <a:noFill/>
          </a:ln>
        </p:spPr>
        <p:txBody>
          <a:bodyPr anchorCtr="0" anchor="t" bIns="91425" lIns="91425" spcFirstLastPara="1" rIns="91425" wrap="square" tIns="91425">
            <a:spAutoFit/>
          </a:bodyPr>
          <a:lstStyle/>
          <a:p>
            <a:pPr indent="0" lvl="0" marL="0" marR="0" rtl="0" algn="l">
              <a:lnSpc>
                <a:spcPct val="107916"/>
              </a:lnSpc>
              <a:spcBef>
                <a:spcPts val="0"/>
              </a:spcBef>
              <a:spcAft>
                <a:spcPts val="0"/>
              </a:spcAft>
              <a:buClr>
                <a:srgbClr val="000000"/>
              </a:buClr>
              <a:buSzPts val="1700"/>
              <a:buFont typeface="Arial"/>
              <a:buNone/>
            </a:pPr>
            <a:r>
              <a:rPr b="1" lang="sv-SE" sz="1700">
                <a:solidFill>
                  <a:schemeClr val="dk1"/>
                </a:solidFill>
              </a:rPr>
              <a:t>Viktiga datum</a:t>
            </a:r>
            <a:endParaRPr b="1" i="0" sz="1700" u="none" cap="none" strike="noStrike">
              <a:solidFill>
                <a:schemeClr val="dk1"/>
              </a:solidFill>
              <a:latin typeface="Arial"/>
              <a:ea typeface="Arial"/>
              <a:cs typeface="Arial"/>
              <a:sym typeface="Arial"/>
            </a:endParaRPr>
          </a:p>
          <a:p>
            <a:pPr indent="0" lvl="0" marL="0" marR="0" rtl="0" algn="l">
              <a:lnSpc>
                <a:spcPct val="107916"/>
              </a:lnSpc>
              <a:spcBef>
                <a:spcPts val="800"/>
              </a:spcBef>
              <a:spcAft>
                <a:spcPts val="0"/>
              </a:spcAft>
              <a:buClr>
                <a:srgbClr val="000000"/>
              </a:buClr>
              <a:buSzPts val="1200"/>
              <a:buFont typeface="Arial"/>
              <a:buNone/>
            </a:pPr>
            <a:r>
              <a:rPr lang="sv-SE" sz="1200">
                <a:solidFill>
                  <a:schemeClr val="dk1"/>
                </a:solidFill>
              </a:rPr>
              <a:t>Här kan du exempelvis lägg in cuper, avslutningar etc.</a:t>
            </a:r>
            <a:br>
              <a:rPr lang="sv-SE" sz="1200">
                <a:solidFill>
                  <a:schemeClr val="dk1"/>
                </a:solidFill>
              </a:rPr>
            </a:br>
            <a:br>
              <a:rPr lang="sv-SE" sz="1200">
                <a:solidFill>
                  <a:schemeClr val="dk1"/>
                </a:solidFill>
                <a:highlight>
                  <a:srgbClr val="FAFAFA"/>
                </a:highlight>
              </a:rPr>
            </a:br>
            <a:br>
              <a:rPr lang="sv-SE" sz="1200">
                <a:solidFill>
                  <a:schemeClr val="dk1"/>
                </a:solidFill>
                <a:highlight>
                  <a:srgbClr val="FAFAFA"/>
                </a:highlight>
              </a:rPr>
            </a:br>
            <a:endParaRPr b="0" i="0" sz="1200" u="none" cap="none" strike="noStrike">
              <a:solidFill>
                <a:schemeClr val="dk1"/>
              </a:solidFill>
              <a:latin typeface="Arial"/>
              <a:ea typeface="Arial"/>
              <a:cs typeface="Arial"/>
              <a:sym typeface="Arial"/>
            </a:endParaRPr>
          </a:p>
          <a:p>
            <a:pPr indent="0" lvl="0" marL="0" marR="0" rtl="0" algn="l">
              <a:lnSpc>
                <a:spcPct val="107916"/>
              </a:lnSpc>
              <a:spcBef>
                <a:spcPts val="800"/>
              </a:spcBef>
              <a:spcAft>
                <a:spcPts val="0"/>
              </a:spcAft>
              <a:buClr>
                <a:srgbClr val="000000"/>
              </a:buClr>
              <a:buSzPts val="1200"/>
              <a:buFont typeface="Arial"/>
              <a:buNone/>
            </a:pPr>
            <a:r>
              <a:rPr b="0" i="0" lang="sv-SE" sz="1200" u="none" cap="none" strike="noStrike">
                <a:solidFill>
                  <a:schemeClr val="dk1"/>
                </a:solidFill>
                <a:latin typeface="Arial"/>
                <a:ea typeface="Arial"/>
                <a:cs typeface="Arial"/>
                <a:sym typeface="Arial"/>
              </a:rPr>
              <a:t> </a:t>
            </a:r>
            <a:endParaRPr b="0" i="0" sz="1200" u="none" cap="none" strike="noStrike">
              <a:solidFill>
                <a:schemeClr val="dk1"/>
              </a:solidFill>
              <a:latin typeface="Arial"/>
              <a:ea typeface="Arial"/>
              <a:cs typeface="Arial"/>
              <a:sym typeface="Arial"/>
            </a:endParaRPr>
          </a:p>
          <a:p>
            <a:pPr indent="0" lvl="0" marL="0" marR="0" rtl="0" algn="l">
              <a:lnSpc>
                <a:spcPct val="107916"/>
              </a:lnSpc>
              <a:spcBef>
                <a:spcPts val="800"/>
              </a:spcBef>
              <a:spcAft>
                <a:spcPts val="800"/>
              </a:spcAft>
              <a:buClr>
                <a:srgbClr val="000000"/>
              </a:buClr>
              <a:buSzPts val="1200"/>
              <a:buFont typeface="Arial"/>
              <a:buNone/>
            </a:pPr>
            <a:r>
              <a:t/>
            </a:r>
            <a:endParaRPr b="0" i="0" sz="1200" u="none" cap="none" strike="noStrike">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g339eeba7590_0_19"/>
          <p:cNvSpPr txBox="1"/>
          <p:nvPr/>
        </p:nvSpPr>
        <p:spPr>
          <a:xfrm>
            <a:off x="625000" y="1451550"/>
            <a:ext cx="4953600" cy="36285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0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6000"/>
              <a:buFont typeface="Arial"/>
              <a:buNone/>
            </a:pPr>
            <a:r>
              <a:rPr b="0" i="0" lang="sv-SE" sz="3600" u="none" cap="none" strike="noStrike">
                <a:solidFill>
                  <a:schemeClr val="dk1"/>
                </a:solidFill>
                <a:latin typeface="Avenir"/>
                <a:ea typeface="Avenir"/>
                <a:cs typeface="Avenir"/>
                <a:sym typeface="Avenir"/>
              </a:rPr>
              <a:t>A-laget</a:t>
            </a:r>
            <a:endParaRPr b="0" i="0" sz="3600" u="none" cap="none" strike="noStrike">
              <a:solidFill>
                <a:schemeClr val="dk1"/>
              </a:solidFill>
              <a:latin typeface="Avenir"/>
              <a:ea typeface="Avenir"/>
              <a:cs typeface="Avenir"/>
              <a:sym typeface="Avenir"/>
            </a:endParaRPr>
          </a:p>
          <a:p>
            <a:pPr indent="0" lvl="0" marL="0" marR="0" rtl="0" algn="l">
              <a:lnSpc>
                <a:spcPct val="115000"/>
              </a:lnSpc>
              <a:spcBef>
                <a:spcPts val="0"/>
              </a:spcBef>
              <a:spcAft>
                <a:spcPts val="0"/>
              </a:spcAft>
              <a:buClr>
                <a:srgbClr val="000000"/>
              </a:buClr>
              <a:buSzPts val="6000"/>
              <a:buFont typeface="Arial"/>
              <a:buNone/>
            </a:pPr>
            <a:br>
              <a:rPr b="0" i="0" lang="sv-SE" sz="1400" u="none" cap="none" strike="noStrike">
                <a:solidFill>
                  <a:schemeClr val="dk1"/>
                </a:solidFill>
                <a:latin typeface="Avenir"/>
                <a:ea typeface="Avenir"/>
                <a:cs typeface="Avenir"/>
                <a:sym typeface="Avenir"/>
              </a:rPr>
            </a:br>
            <a:r>
              <a:rPr b="0" i="0" lang="sv-SE" sz="1400" u="none" cap="none" strike="noStrike">
                <a:solidFill>
                  <a:schemeClr val="dk1"/>
                </a:solidFill>
                <a:latin typeface="Arial"/>
                <a:ea typeface="Arial"/>
                <a:cs typeface="Arial"/>
                <a:sym typeface="Arial"/>
              </a:rPr>
              <a:t>Varje år kommer våra barn och ungdomslag från året </a:t>
            </a:r>
            <a:br>
              <a:rPr b="0" i="0" lang="sv-SE" sz="1400" u="none" cap="none" strike="noStrike">
                <a:solidFill>
                  <a:schemeClr val="dk1"/>
                </a:solidFill>
                <a:latin typeface="Arial"/>
                <a:ea typeface="Arial"/>
                <a:cs typeface="Arial"/>
                <a:sym typeface="Arial"/>
              </a:rPr>
            </a:br>
            <a:r>
              <a:rPr b="0" i="0" lang="sv-SE" sz="1400" u="none" cap="none" strike="noStrike">
                <a:solidFill>
                  <a:schemeClr val="dk1"/>
                </a:solidFill>
                <a:latin typeface="Arial"/>
                <a:ea typeface="Arial"/>
                <a:cs typeface="Arial"/>
                <a:sym typeface="Arial"/>
              </a:rPr>
              <a:t>man fyller</a:t>
            </a:r>
            <a:r>
              <a:rPr lang="sv-SE">
                <a:solidFill>
                  <a:schemeClr val="dk1"/>
                </a:solidFill>
              </a:rPr>
              <a:t> </a:t>
            </a:r>
            <a:r>
              <a:rPr b="0" i="0" lang="sv-SE" sz="1400" u="none" cap="none" strike="noStrike">
                <a:solidFill>
                  <a:schemeClr val="dk1"/>
                </a:solidFill>
                <a:latin typeface="Arial"/>
                <a:ea typeface="Arial"/>
                <a:cs typeface="Arial"/>
                <a:sym typeface="Arial"/>
              </a:rPr>
              <a:t>8 år ansvara för att vara </a:t>
            </a:r>
            <a:r>
              <a:rPr lang="sv-SE">
                <a:solidFill>
                  <a:schemeClr val="dk1"/>
                </a:solidFill>
              </a:rPr>
              <a:t>sargvakter</a:t>
            </a:r>
            <a:r>
              <a:rPr b="0" i="0" lang="sv-SE" sz="1400" u="none" cap="none" strike="noStrike">
                <a:solidFill>
                  <a:schemeClr val="dk1"/>
                </a:solidFill>
                <a:latin typeface="Arial"/>
                <a:ea typeface="Arial"/>
                <a:cs typeface="Arial"/>
                <a:sym typeface="Arial"/>
              </a:rPr>
              <a:t> till A-lagsmatcher</a:t>
            </a:r>
            <a:r>
              <a:rPr lang="sv-SE">
                <a:solidFill>
                  <a:schemeClr val="dk1"/>
                </a:solidFill>
              </a:rPr>
              <a:t>na</a:t>
            </a:r>
            <a:r>
              <a:rPr b="0" i="0" lang="sv-SE" sz="1400" u="none" cap="none" strike="noStrike">
                <a:solidFill>
                  <a:schemeClr val="dk1"/>
                </a:solidFill>
                <a:latin typeface="Arial"/>
                <a:ea typeface="Arial"/>
                <a:cs typeface="Arial"/>
                <a:sym typeface="Arial"/>
              </a:rPr>
              <a:t>. Vid varje match behövs </a:t>
            </a:r>
            <a:r>
              <a:rPr lang="sv-SE">
                <a:solidFill>
                  <a:schemeClr val="dk1"/>
                </a:solidFill>
              </a:rPr>
              <a:t>4</a:t>
            </a:r>
            <a:r>
              <a:rPr b="0" i="0" lang="sv-SE" sz="1400" u="none" cap="none" strike="noStrike">
                <a:solidFill>
                  <a:schemeClr val="dk1"/>
                </a:solidFill>
                <a:latin typeface="Arial"/>
                <a:ea typeface="Arial"/>
                <a:cs typeface="Arial"/>
                <a:sym typeface="Arial"/>
              </a:rPr>
              <a:t> </a:t>
            </a:r>
            <a:r>
              <a:rPr lang="sv-SE">
                <a:solidFill>
                  <a:schemeClr val="dk1"/>
                </a:solidFill>
              </a:rPr>
              <a:t>sargvakter</a:t>
            </a:r>
            <a:endParaRPr b="0" i="0" sz="14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6000"/>
              <a:buFont typeface="Arial"/>
              <a:buNone/>
            </a:pPr>
            <a:r>
              <a:rPr b="0" i="0" lang="sv-SE" sz="1400" u="none" cap="none" strike="noStrike">
                <a:solidFill>
                  <a:schemeClr val="dk1"/>
                </a:solidFill>
                <a:latin typeface="Arial"/>
                <a:ea typeface="Arial"/>
                <a:cs typeface="Arial"/>
                <a:sym typeface="Arial"/>
              </a:rPr>
              <a:t>och </a:t>
            </a:r>
            <a:r>
              <a:rPr lang="sv-SE">
                <a:solidFill>
                  <a:schemeClr val="dk1"/>
                </a:solidFill>
              </a:rPr>
              <a:t>2</a:t>
            </a:r>
            <a:r>
              <a:rPr b="0" i="0" lang="sv-SE" sz="1400" u="none" cap="none" strike="noStrike">
                <a:solidFill>
                  <a:schemeClr val="dk1"/>
                </a:solidFill>
                <a:latin typeface="Arial"/>
                <a:ea typeface="Arial"/>
                <a:cs typeface="Arial"/>
                <a:sym typeface="Arial"/>
              </a:rPr>
              <a:t> ledare/föräld</a:t>
            </a:r>
            <a:r>
              <a:rPr lang="sv-SE">
                <a:solidFill>
                  <a:schemeClr val="dk1"/>
                </a:solidFill>
              </a:rPr>
              <a:t>er. För de yngre barnen är det föräldrar som är ansvariga för sargen. </a:t>
            </a:r>
            <a:endParaRPr>
              <a:solidFill>
                <a:schemeClr val="dk1"/>
              </a:solidFill>
            </a:endParaRPr>
          </a:p>
          <a:p>
            <a:pPr indent="0" lvl="0" marL="0" marR="0" rtl="0" algn="l">
              <a:lnSpc>
                <a:spcPct val="115000"/>
              </a:lnSpc>
              <a:spcBef>
                <a:spcPts val="0"/>
              </a:spcBef>
              <a:spcAft>
                <a:spcPts val="0"/>
              </a:spcAft>
              <a:buClr>
                <a:srgbClr val="000000"/>
              </a:buClr>
              <a:buSzPts val="6000"/>
              <a:buFont typeface="Arial"/>
              <a:buNone/>
            </a:pPr>
            <a:r>
              <a:t/>
            </a:r>
            <a:endParaRPr>
              <a:solidFill>
                <a:schemeClr val="dk1"/>
              </a:solidFill>
            </a:endParaRPr>
          </a:p>
          <a:p>
            <a:pPr indent="0" lvl="0" marL="0" marR="0" rtl="0" algn="l">
              <a:lnSpc>
                <a:spcPct val="115000"/>
              </a:lnSpc>
              <a:spcBef>
                <a:spcPts val="0"/>
              </a:spcBef>
              <a:spcAft>
                <a:spcPts val="0"/>
              </a:spcAft>
              <a:buClr>
                <a:srgbClr val="000000"/>
              </a:buClr>
              <a:buSzPts val="6000"/>
              <a:buFont typeface="Arial"/>
              <a:buNone/>
            </a:pPr>
            <a:r>
              <a:rPr lang="sv-SE">
                <a:solidFill>
                  <a:schemeClr val="dk1"/>
                </a:solidFill>
              </a:rPr>
              <a:t>Vi kommer också i år erbjuda lagen att gå in med A-laget innan match, även detta från året man fyller 8 år. </a:t>
            </a:r>
            <a:br>
              <a:rPr lang="sv-SE">
                <a:solidFill>
                  <a:schemeClr val="dk1"/>
                </a:solidFill>
              </a:rPr>
            </a:br>
            <a:br>
              <a:rPr lang="sv-SE">
                <a:solidFill>
                  <a:schemeClr val="dk1"/>
                </a:solidFill>
              </a:rPr>
            </a:br>
            <a:r>
              <a:rPr lang="sv-SE">
                <a:solidFill>
                  <a:schemeClr val="dk1"/>
                </a:solidFill>
              </a:rPr>
              <a:t>Var på plats 30 minuter innan matchstart. </a:t>
            </a:r>
            <a:br>
              <a:rPr b="0" i="0" lang="sv-SE" sz="1400" u="none" cap="none" strike="noStrike">
                <a:solidFill>
                  <a:schemeClr val="dk1"/>
                </a:solidFill>
                <a:latin typeface="Arial"/>
                <a:ea typeface="Arial"/>
                <a:cs typeface="Arial"/>
                <a:sym typeface="Arial"/>
              </a:rPr>
            </a:br>
            <a:br>
              <a:rPr b="0" i="0" lang="sv-SE" sz="3600" u="none" cap="none" strike="noStrike">
                <a:solidFill>
                  <a:schemeClr val="dk1"/>
                </a:solidFill>
                <a:latin typeface="Avenir"/>
                <a:ea typeface="Avenir"/>
                <a:cs typeface="Avenir"/>
                <a:sym typeface="Avenir"/>
              </a:rPr>
            </a:br>
            <a:endParaRPr b="0" i="0" sz="1400" u="none" cap="none" strike="noStrike">
              <a:solidFill>
                <a:srgbClr val="000000"/>
              </a:solidFill>
              <a:latin typeface="Arial"/>
              <a:ea typeface="Arial"/>
              <a:cs typeface="Arial"/>
              <a:sym typeface="Arial"/>
            </a:endParaRPr>
          </a:p>
        </p:txBody>
      </p:sp>
      <p:sp>
        <p:nvSpPr>
          <p:cNvPr id="142" name="Google Shape;142;g339eeba7590_0_19"/>
          <p:cNvSpPr/>
          <p:nvPr/>
        </p:nvSpPr>
        <p:spPr>
          <a:xfrm>
            <a:off x="5959500" y="1524975"/>
            <a:ext cx="5696100" cy="4789800"/>
          </a:xfrm>
          <a:prstGeom prst="round2DiagRect">
            <a:avLst>
              <a:gd fmla="val 0" name="adj1"/>
              <a:gd fmla="val 8358" name="adj2"/>
            </a:avLst>
          </a:prstGeom>
          <a:gradFill>
            <a:gsLst>
              <a:gs pos="0">
                <a:srgbClr val="FCFFFC"/>
              </a:gs>
              <a:gs pos="100000">
                <a:srgbClr val="E9F8ED"/>
              </a:gs>
            </a:gsLst>
            <a:lin ang="5400012"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143" name="Google Shape;143;g339eeba7590_0_19"/>
          <p:cNvSpPr txBox="1"/>
          <p:nvPr/>
        </p:nvSpPr>
        <p:spPr>
          <a:xfrm>
            <a:off x="6251675" y="1718900"/>
            <a:ext cx="5244900" cy="5078400"/>
          </a:xfrm>
          <a:prstGeom prst="rect">
            <a:avLst/>
          </a:prstGeom>
          <a:noFill/>
          <a:ln>
            <a:noFill/>
          </a:ln>
        </p:spPr>
        <p:txBody>
          <a:bodyPr anchorCtr="0" anchor="t" bIns="91425" lIns="91425" spcFirstLastPara="1" rIns="91425" wrap="square" tIns="91425">
            <a:spAutoFit/>
          </a:bodyPr>
          <a:lstStyle/>
          <a:p>
            <a:pPr indent="0" lvl="0" marL="0" marR="0" rtl="0" algn="l">
              <a:lnSpc>
                <a:spcPct val="107916"/>
              </a:lnSpc>
              <a:spcBef>
                <a:spcPts val="0"/>
              </a:spcBef>
              <a:spcAft>
                <a:spcPts val="0"/>
              </a:spcAft>
              <a:buClr>
                <a:srgbClr val="000000"/>
              </a:buClr>
              <a:buSzPts val="1700"/>
              <a:buFont typeface="Arial"/>
              <a:buNone/>
            </a:pPr>
            <a:r>
              <a:rPr b="1" i="0" lang="sv-SE" sz="1700" u="none" cap="none" strike="noStrike">
                <a:solidFill>
                  <a:schemeClr val="dk1"/>
                </a:solidFill>
                <a:latin typeface="Arial"/>
                <a:ea typeface="Arial"/>
                <a:cs typeface="Arial"/>
                <a:sym typeface="Arial"/>
              </a:rPr>
              <a:t>Spelschema A-laget </a:t>
            </a:r>
            <a:endParaRPr b="1" i="0" sz="1700" u="none" cap="none" strike="noStrike">
              <a:solidFill>
                <a:schemeClr val="dk1"/>
              </a:solidFill>
              <a:latin typeface="Arial"/>
              <a:ea typeface="Arial"/>
              <a:cs typeface="Arial"/>
              <a:sym typeface="Arial"/>
            </a:endParaRPr>
          </a:p>
          <a:p>
            <a:pPr indent="0" lvl="0" marL="0" marR="0" rtl="0" algn="l">
              <a:lnSpc>
                <a:spcPct val="107916"/>
              </a:lnSpc>
              <a:spcBef>
                <a:spcPts val="800"/>
              </a:spcBef>
              <a:spcAft>
                <a:spcPts val="0"/>
              </a:spcAft>
              <a:buClr>
                <a:srgbClr val="000000"/>
              </a:buClr>
              <a:buSzPts val="1200"/>
              <a:buFont typeface="Arial"/>
              <a:buNone/>
            </a:pPr>
            <a:r>
              <a:rPr b="0" i="1" lang="sv-SE" sz="1200" u="none" cap="none" strike="noStrike">
                <a:solidFill>
                  <a:schemeClr val="dk1"/>
                </a:solidFill>
                <a:latin typeface="Arial"/>
                <a:ea typeface="Arial"/>
                <a:cs typeface="Arial"/>
                <a:sym typeface="Arial"/>
              </a:rPr>
              <a:t>Säsongens hemmamatcher</a:t>
            </a:r>
            <a:endParaRPr b="0" i="1" sz="1200" u="none" cap="none" strike="noStrike">
              <a:solidFill>
                <a:schemeClr val="dk1"/>
              </a:solidFill>
              <a:latin typeface="Arial"/>
              <a:ea typeface="Arial"/>
              <a:cs typeface="Arial"/>
              <a:sym typeface="Arial"/>
            </a:endParaRPr>
          </a:p>
          <a:p>
            <a:pPr indent="0" lvl="0" marL="0" marR="0" rtl="0" algn="l">
              <a:lnSpc>
                <a:spcPct val="107916"/>
              </a:lnSpc>
              <a:spcBef>
                <a:spcPts val="800"/>
              </a:spcBef>
              <a:spcAft>
                <a:spcPts val="0"/>
              </a:spcAft>
              <a:buClr>
                <a:srgbClr val="000000"/>
              </a:buClr>
              <a:buSzPts val="1200"/>
              <a:buFont typeface="Arial"/>
              <a:buNone/>
            </a:pPr>
            <a:br>
              <a:rPr b="0" i="0" lang="sv-SE" sz="1200" u="none" cap="none" strike="noStrike">
                <a:solidFill>
                  <a:schemeClr val="dk1"/>
                </a:solidFill>
                <a:latin typeface="Arial"/>
                <a:ea typeface="Arial"/>
                <a:cs typeface="Arial"/>
                <a:sym typeface="Arial"/>
              </a:rPr>
            </a:br>
            <a:r>
              <a:rPr b="0" i="0" lang="sv-SE" sz="1200" u="none" cap="none" strike="noStrike">
                <a:solidFill>
                  <a:schemeClr val="dk1"/>
                </a:solidFill>
                <a:latin typeface="Arial"/>
                <a:ea typeface="Arial"/>
                <a:cs typeface="Arial"/>
                <a:sym typeface="Arial"/>
              </a:rPr>
              <a:t>									</a:t>
            </a:r>
            <a:r>
              <a:rPr b="1" lang="sv-SE" sz="1200">
                <a:solidFill>
                  <a:schemeClr val="dk1"/>
                </a:solidFill>
              </a:rPr>
              <a:t>Ansvariga</a:t>
            </a:r>
            <a:br>
              <a:rPr b="0" i="0" lang="sv-SE" sz="1200" u="none" cap="none" strike="noStrike">
                <a:solidFill>
                  <a:schemeClr val="dk1"/>
                </a:solidFill>
                <a:latin typeface="Arial"/>
                <a:ea typeface="Arial"/>
                <a:cs typeface="Arial"/>
                <a:sym typeface="Arial"/>
              </a:rPr>
            </a:br>
            <a:r>
              <a:rPr lang="sv-SE" sz="1200">
                <a:solidFill>
                  <a:schemeClr val="dk1"/>
                </a:solidFill>
              </a:rPr>
              <a:t>20/9</a:t>
            </a:r>
            <a:r>
              <a:rPr b="0" i="0" lang="sv-SE" sz="1200" u="none" cap="none" strike="noStrike">
                <a:solidFill>
                  <a:schemeClr val="dk1"/>
                </a:solidFill>
                <a:latin typeface="Arial"/>
                <a:ea typeface="Arial"/>
                <a:cs typeface="Arial"/>
                <a:sym typeface="Arial"/>
              </a:rPr>
              <a:t>	1</a:t>
            </a:r>
            <a:r>
              <a:rPr lang="sv-SE" sz="1200">
                <a:solidFill>
                  <a:schemeClr val="dk1"/>
                </a:solidFill>
              </a:rPr>
              <a:t>5</a:t>
            </a:r>
            <a:r>
              <a:rPr b="0" i="0" lang="sv-SE" sz="1200" u="none" cap="none" strike="noStrike">
                <a:solidFill>
                  <a:schemeClr val="dk1"/>
                </a:solidFill>
                <a:latin typeface="Arial"/>
                <a:ea typeface="Arial"/>
                <a:cs typeface="Arial"/>
                <a:sym typeface="Arial"/>
              </a:rPr>
              <a:t>.00		Gransholms IF - </a:t>
            </a:r>
            <a:r>
              <a:rPr lang="sv-SE" sz="1200">
                <a:solidFill>
                  <a:schemeClr val="dk1"/>
                </a:solidFill>
              </a:rPr>
              <a:t>Malmö FBC</a:t>
            </a:r>
            <a:r>
              <a:rPr b="0" i="0" lang="sv-SE" sz="1200" u="none" cap="none" strike="noStrike">
                <a:solidFill>
                  <a:schemeClr val="dk1"/>
                </a:solidFill>
                <a:latin typeface="Arial"/>
                <a:ea typeface="Arial"/>
                <a:cs typeface="Arial"/>
                <a:sym typeface="Arial"/>
              </a:rPr>
              <a:t>		</a:t>
            </a:r>
            <a:r>
              <a:rPr lang="sv-SE" sz="1200">
                <a:solidFill>
                  <a:schemeClr val="dk1"/>
                </a:solidFill>
              </a:rPr>
              <a:t>F10/11</a:t>
            </a:r>
            <a:endParaRPr b="0" i="0" sz="1200" u="none" cap="none" strike="noStrike">
              <a:solidFill>
                <a:schemeClr val="dk1"/>
              </a:solidFill>
              <a:latin typeface="Arial"/>
              <a:ea typeface="Arial"/>
              <a:cs typeface="Arial"/>
              <a:sym typeface="Arial"/>
            </a:endParaRPr>
          </a:p>
          <a:p>
            <a:pPr indent="0" lvl="0" marL="0" marR="0" rtl="0" algn="l">
              <a:lnSpc>
                <a:spcPct val="107916"/>
              </a:lnSpc>
              <a:spcBef>
                <a:spcPts val="800"/>
              </a:spcBef>
              <a:spcAft>
                <a:spcPts val="0"/>
              </a:spcAft>
              <a:buClr>
                <a:srgbClr val="000000"/>
              </a:buClr>
              <a:buSzPts val="1200"/>
              <a:buFont typeface="Arial"/>
              <a:buNone/>
            </a:pPr>
            <a:r>
              <a:rPr lang="sv-SE" sz="1200">
                <a:solidFill>
                  <a:schemeClr val="dk1"/>
                </a:solidFill>
              </a:rPr>
              <a:t>4/10</a:t>
            </a:r>
            <a:r>
              <a:rPr b="0" i="0" lang="sv-SE" sz="1200" u="none" cap="none" strike="noStrike">
                <a:solidFill>
                  <a:schemeClr val="dk1"/>
                </a:solidFill>
                <a:latin typeface="Arial"/>
                <a:ea typeface="Arial"/>
                <a:cs typeface="Arial"/>
                <a:sym typeface="Arial"/>
              </a:rPr>
              <a:t>	1</a:t>
            </a:r>
            <a:r>
              <a:rPr lang="sv-SE" sz="1200">
                <a:solidFill>
                  <a:schemeClr val="dk1"/>
                </a:solidFill>
              </a:rPr>
              <a:t>5</a:t>
            </a:r>
            <a:r>
              <a:rPr b="0" i="0" lang="sv-SE" sz="1200" u="none" cap="none" strike="noStrike">
                <a:solidFill>
                  <a:schemeClr val="dk1"/>
                </a:solidFill>
                <a:latin typeface="Arial"/>
                <a:ea typeface="Arial"/>
                <a:cs typeface="Arial"/>
                <a:sym typeface="Arial"/>
              </a:rPr>
              <a:t>.00		Gransholms IF - </a:t>
            </a:r>
            <a:r>
              <a:rPr lang="sv-SE" sz="1200">
                <a:solidFill>
                  <a:schemeClr val="dk1"/>
                </a:solidFill>
              </a:rPr>
              <a:t>Munka-Ljungby IBK</a:t>
            </a:r>
            <a:r>
              <a:rPr b="0" i="0" lang="sv-SE" sz="1200" u="none" cap="none" strike="noStrike">
                <a:solidFill>
                  <a:schemeClr val="dk1"/>
                </a:solidFill>
                <a:latin typeface="Arial"/>
                <a:ea typeface="Arial"/>
                <a:cs typeface="Arial"/>
                <a:sym typeface="Arial"/>
              </a:rPr>
              <a:t>	</a:t>
            </a:r>
            <a:r>
              <a:rPr lang="sv-SE" sz="1200">
                <a:solidFill>
                  <a:schemeClr val="dk1"/>
                </a:solidFill>
              </a:rPr>
              <a:t>F13/14</a:t>
            </a:r>
            <a:endParaRPr b="0" i="0" sz="1200" u="none" cap="none" strike="noStrike">
              <a:solidFill>
                <a:schemeClr val="dk1"/>
              </a:solidFill>
              <a:latin typeface="Arial"/>
              <a:ea typeface="Arial"/>
              <a:cs typeface="Arial"/>
              <a:sym typeface="Arial"/>
            </a:endParaRPr>
          </a:p>
          <a:p>
            <a:pPr indent="0" lvl="0" marL="0" marR="0" rtl="0" algn="l">
              <a:lnSpc>
                <a:spcPct val="107916"/>
              </a:lnSpc>
              <a:spcBef>
                <a:spcPts val="800"/>
              </a:spcBef>
              <a:spcAft>
                <a:spcPts val="0"/>
              </a:spcAft>
              <a:buClr>
                <a:srgbClr val="000000"/>
              </a:buClr>
              <a:buSzPts val="1200"/>
              <a:buFont typeface="Arial"/>
              <a:buNone/>
            </a:pPr>
            <a:r>
              <a:rPr lang="sv-SE" sz="1200">
                <a:solidFill>
                  <a:schemeClr val="dk1"/>
                </a:solidFill>
              </a:rPr>
              <a:t>25/10</a:t>
            </a:r>
            <a:r>
              <a:rPr b="0" i="0" lang="sv-SE" sz="1200" u="none" cap="none" strike="noStrike">
                <a:solidFill>
                  <a:schemeClr val="dk1"/>
                </a:solidFill>
                <a:latin typeface="Arial"/>
                <a:ea typeface="Arial"/>
                <a:cs typeface="Arial"/>
                <a:sym typeface="Arial"/>
              </a:rPr>
              <a:t>	19.</a:t>
            </a:r>
            <a:r>
              <a:rPr lang="sv-SE" sz="1200">
                <a:solidFill>
                  <a:schemeClr val="dk1"/>
                </a:solidFill>
              </a:rPr>
              <a:t>3</a:t>
            </a:r>
            <a:r>
              <a:rPr b="0" i="0" lang="sv-SE" sz="1200" u="none" cap="none" strike="noStrike">
                <a:solidFill>
                  <a:schemeClr val="dk1"/>
                </a:solidFill>
                <a:latin typeface="Arial"/>
                <a:ea typeface="Arial"/>
                <a:cs typeface="Arial"/>
                <a:sym typeface="Arial"/>
              </a:rPr>
              <a:t>0		Gransholms IF - </a:t>
            </a:r>
            <a:r>
              <a:rPr lang="sv-SE" sz="1200">
                <a:solidFill>
                  <a:schemeClr val="dk1"/>
                </a:solidFill>
              </a:rPr>
              <a:t>Bjärreds IBK</a:t>
            </a:r>
            <a:r>
              <a:rPr b="0" i="0" lang="sv-SE" sz="1200" u="none" cap="none" strike="noStrike">
                <a:solidFill>
                  <a:schemeClr val="dk1"/>
                </a:solidFill>
                <a:latin typeface="Arial"/>
                <a:ea typeface="Arial"/>
                <a:cs typeface="Arial"/>
                <a:sym typeface="Arial"/>
              </a:rPr>
              <a:t>		</a:t>
            </a:r>
            <a:r>
              <a:rPr lang="sv-SE" sz="1200">
                <a:solidFill>
                  <a:schemeClr val="dk1"/>
                </a:solidFill>
              </a:rPr>
              <a:t>P12/13</a:t>
            </a:r>
            <a:endParaRPr b="0" i="0" sz="1200" u="none" cap="none" strike="noStrike">
              <a:solidFill>
                <a:schemeClr val="dk1"/>
              </a:solidFill>
              <a:latin typeface="Arial"/>
              <a:ea typeface="Arial"/>
              <a:cs typeface="Arial"/>
              <a:sym typeface="Arial"/>
            </a:endParaRPr>
          </a:p>
          <a:p>
            <a:pPr indent="0" lvl="0" marL="0" marR="0" rtl="0" algn="l">
              <a:lnSpc>
                <a:spcPct val="107916"/>
              </a:lnSpc>
              <a:spcBef>
                <a:spcPts val="800"/>
              </a:spcBef>
              <a:spcAft>
                <a:spcPts val="0"/>
              </a:spcAft>
              <a:buClr>
                <a:srgbClr val="000000"/>
              </a:buClr>
              <a:buSzPts val="1200"/>
              <a:buFont typeface="Arial"/>
              <a:buNone/>
            </a:pPr>
            <a:r>
              <a:rPr lang="sv-SE" sz="1200">
                <a:solidFill>
                  <a:schemeClr val="dk1"/>
                </a:solidFill>
              </a:rPr>
              <a:t>11/11</a:t>
            </a:r>
            <a:r>
              <a:rPr b="0" i="0" lang="sv-SE" sz="1200" u="none" cap="none" strike="noStrike">
                <a:solidFill>
                  <a:schemeClr val="dk1"/>
                </a:solidFill>
                <a:latin typeface="Arial"/>
                <a:ea typeface="Arial"/>
                <a:cs typeface="Arial"/>
                <a:sym typeface="Arial"/>
              </a:rPr>
              <a:t>	19.</a:t>
            </a:r>
            <a:r>
              <a:rPr lang="sv-SE" sz="1200">
                <a:solidFill>
                  <a:schemeClr val="dk1"/>
                </a:solidFill>
              </a:rPr>
              <a:t>30</a:t>
            </a:r>
            <a:r>
              <a:rPr b="0" i="0" lang="sv-SE" sz="1200" u="none" cap="none" strike="noStrike">
                <a:solidFill>
                  <a:schemeClr val="dk1"/>
                </a:solidFill>
                <a:latin typeface="Arial"/>
                <a:ea typeface="Arial"/>
                <a:cs typeface="Arial"/>
                <a:sym typeface="Arial"/>
              </a:rPr>
              <a:t>		Gransholms IF - </a:t>
            </a:r>
            <a:r>
              <a:rPr lang="sv-SE" sz="1200">
                <a:solidFill>
                  <a:schemeClr val="dk1"/>
                </a:solidFill>
              </a:rPr>
              <a:t>Olofströms BK</a:t>
            </a:r>
            <a:r>
              <a:rPr b="0" i="0" lang="sv-SE" sz="1200" u="none" cap="none" strike="noStrike">
                <a:solidFill>
                  <a:schemeClr val="dk1"/>
                </a:solidFill>
                <a:latin typeface="Arial"/>
                <a:ea typeface="Arial"/>
                <a:cs typeface="Arial"/>
                <a:sym typeface="Arial"/>
              </a:rPr>
              <a:t> 		</a:t>
            </a:r>
            <a:r>
              <a:rPr lang="sv-SE" sz="1200">
                <a:solidFill>
                  <a:schemeClr val="dk1"/>
                </a:solidFill>
              </a:rPr>
              <a:t>P15/16</a:t>
            </a:r>
            <a:endParaRPr b="0" i="0" sz="1200" u="none" cap="none" strike="noStrike">
              <a:solidFill>
                <a:schemeClr val="dk1"/>
              </a:solidFill>
              <a:latin typeface="Arial"/>
              <a:ea typeface="Arial"/>
              <a:cs typeface="Arial"/>
              <a:sym typeface="Arial"/>
            </a:endParaRPr>
          </a:p>
          <a:p>
            <a:pPr indent="0" lvl="0" marL="0" marR="0" rtl="0" algn="l">
              <a:lnSpc>
                <a:spcPct val="107916"/>
              </a:lnSpc>
              <a:spcBef>
                <a:spcPts val="800"/>
              </a:spcBef>
              <a:spcAft>
                <a:spcPts val="0"/>
              </a:spcAft>
              <a:buClr>
                <a:srgbClr val="000000"/>
              </a:buClr>
              <a:buSzPts val="1200"/>
              <a:buFont typeface="Arial"/>
              <a:buNone/>
            </a:pPr>
            <a:r>
              <a:rPr lang="sv-SE" sz="1200">
                <a:solidFill>
                  <a:schemeClr val="dk1"/>
                </a:solidFill>
              </a:rPr>
              <a:t>21/11</a:t>
            </a:r>
            <a:r>
              <a:rPr b="0" i="0" lang="sv-SE" sz="1200" u="none" cap="none" strike="noStrike">
                <a:solidFill>
                  <a:schemeClr val="dk1"/>
                </a:solidFill>
                <a:latin typeface="Arial"/>
                <a:ea typeface="Arial"/>
                <a:cs typeface="Arial"/>
                <a:sym typeface="Arial"/>
              </a:rPr>
              <a:t>	19.</a:t>
            </a:r>
            <a:r>
              <a:rPr lang="sv-SE" sz="1200">
                <a:solidFill>
                  <a:schemeClr val="dk1"/>
                </a:solidFill>
              </a:rPr>
              <a:t>30</a:t>
            </a:r>
            <a:r>
              <a:rPr b="0" i="0" lang="sv-SE" sz="1200" u="none" cap="none" strike="noStrike">
                <a:solidFill>
                  <a:schemeClr val="dk1"/>
                </a:solidFill>
                <a:latin typeface="Arial"/>
                <a:ea typeface="Arial"/>
                <a:cs typeface="Arial"/>
                <a:sym typeface="Arial"/>
              </a:rPr>
              <a:t>		Gransholms IF- </a:t>
            </a:r>
            <a:r>
              <a:rPr lang="sv-SE" sz="1200">
                <a:solidFill>
                  <a:schemeClr val="dk1"/>
                </a:solidFill>
              </a:rPr>
              <a:t>CL98IC</a:t>
            </a:r>
            <a:r>
              <a:rPr b="0" i="0" lang="sv-SE" sz="1200" u="none" cap="none" strike="noStrike">
                <a:solidFill>
                  <a:schemeClr val="dk1"/>
                </a:solidFill>
                <a:latin typeface="Arial"/>
                <a:ea typeface="Arial"/>
                <a:cs typeface="Arial"/>
                <a:sym typeface="Arial"/>
              </a:rPr>
              <a:t>			</a:t>
            </a:r>
            <a:r>
              <a:rPr lang="sv-SE" sz="1200">
                <a:solidFill>
                  <a:schemeClr val="dk1"/>
                </a:solidFill>
              </a:rPr>
              <a:t>F15/16/17</a:t>
            </a:r>
            <a:endParaRPr b="0" i="0" sz="1200" u="none" cap="none" strike="noStrike">
              <a:solidFill>
                <a:schemeClr val="dk1"/>
              </a:solidFill>
              <a:latin typeface="Arial"/>
              <a:ea typeface="Arial"/>
              <a:cs typeface="Arial"/>
              <a:sym typeface="Arial"/>
            </a:endParaRPr>
          </a:p>
          <a:p>
            <a:pPr indent="0" lvl="0" marL="0" marR="0" rtl="0" algn="l">
              <a:lnSpc>
                <a:spcPct val="107916"/>
              </a:lnSpc>
              <a:spcBef>
                <a:spcPts val="800"/>
              </a:spcBef>
              <a:spcAft>
                <a:spcPts val="0"/>
              </a:spcAft>
              <a:buClr>
                <a:srgbClr val="000000"/>
              </a:buClr>
              <a:buSzPts val="1200"/>
              <a:buFont typeface="Arial"/>
              <a:buNone/>
            </a:pPr>
            <a:r>
              <a:rPr lang="sv-SE" sz="1200">
                <a:solidFill>
                  <a:schemeClr val="dk1"/>
                </a:solidFill>
              </a:rPr>
              <a:t>5/12</a:t>
            </a:r>
            <a:r>
              <a:rPr b="0" i="0" lang="sv-SE" sz="1200" u="none" cap="none" strike="noStrike">
                <a:solidFill>
                  <a:schemeClr val="dk1"/>
                </a:solidFill>
                <a:latin typeface="Arial"/>
                <a:ea typeface="Arial"/>
                <a:cs typeface="Arial"/>
                <a:sym typeface="Arial"/>
              </a:rPr>
              <a:t>	19.</a:t>
            </a:r>
            <a:r>
              <a:rPr lang="sv-SE" sz="1200">
                <a:solidFill>
                  <a:schemeClr val="dk1"/>
                </a:solidFill>
              </a:rPr>
              <a:t>3</a:t>
            </a:r>
            <a:r>
              <a:rPr b="0" i="0" lang="sv-SE" sz="1200" u="none" cap="none" strike="noStrike">
                <a:solidFill>
                  <a:schemeClr val="dk1"/>
                </a:solidFill>
                <a:latin typeface="Arial"/>
                <a:ea typeface="Arial"/>
                <a:cs typeface="Arial"/>
                <a:sym typeface="Arial"/>
              </a:rPr>
              <a:t>0		Gransholms IF - </a:t>
            </a:r>
            <a:r>
              <a:rPr lang="sv-SE" sz="1200">
                <a:solidFill>
                  <a:schemeClr val="dk1"/>
                </a:solidFill>
              </a:rPr>
              <a:t>FBC Kalmarsund</a:t>
            </a:r>
            <a:r>
              <a:rPr b="0" i="0" lang="sv-SE" sz="1200" u="none" cap="none" strike="noStrike">
                <a:solidFill>
                  <a:schemeClr val="dk1"/>
                </a:solidFill>
                <a:latin typeface="Arial"/>
                <a:ea typeface="Arial"/>
                <a:cs typeface="Arial"/>
                <a:sym typeface="Arial"/>
              </a:rPr>
              <a:t>	</a:t>
            </a:r>
            <a:r>
              <a:rPr lang="sv-SE" sz="1200">
                <a:solidFill>
                  <a:schemeClr val="dk1"/>
                </a:solidFill>
              </a:rPr>
              <a:t>F10/11</a:t>
            </a:r>
            <a:endParaRPr b="0" i="0" sz="1200" u="none" cap="none" strike="noStrike">
              <a:solidFill>
                <a:schemeClr val="dk1"/>
              </a:solidFill>
              <a:latin typeface="Arial"/>
              <a:ea typeface="Arial"/>
              <a:cs typeface="Arial"/>
              <a:sym typeface="Arial"/>
            </a:endParaRPr>
          </a:p>
          <a:p>
            <a:pPr indent="0" lvl="0" marL="0" marR="0" rtl="0" algn="l">
              <a:lnSpc>
                <a:spcPct val="107916"/>
              </a:lnSpc>
              <a:spcBef>
                <a:spcPts val="800"/>
              </a:spcBef>
              <a:spcAft>
                <a:spcPts val="0"/>
              </a:spcAft>
              <a:buClr>
                <a:srgbClr val="000000"/>
              </a:buClr>
              <a:buSzPts val="1200"/>
              <a:buFont typeface="Arial"/>
              <a:buNone/>
            </a:pPr>
            <a:r>
              <a:rPr lang="sv-SE" sz="1200">
                <a:solidFill>
                  <a:schemeClr val="dk1"/>
                </a:solidFill>
              </a:rPr>
              <a:t>13/12</a:t>
            </a:r>
            <a:r>
              <a:rPr b="0" i="0" lang="sv-SE" sz="1200" u="none" cap="none" strike="noStrike">
                <a:solidFill>
                  <a:schemeClr val="dk1"/>
                </a:solidFill>
                <a:latin typeface="Arial"/>
                <a:ea typeface="Arial"/>
                <a:cs typeface="Arial"/>
                <a:sym typeface="Arial"/>
              </a:rPr>
              <a:t>	1</a:t>
            </a:r>
            <a:r>
              <a:rPr lang="sv-SE" sz="1200">
                <a:solidFill>
                  <a:schemeClr val="dk1"/>
                </a:solidFill>
              </a:rPr>
              <a:t>5</a:t>
            </a:r>
            <a:r>
              <a:rPr b="0" i="0" lang="sv-SE" sz="1200" u="none" cap="none" strike="noStrike">
                <a:solidFill>
                  <a:schemeClr val="dk1"/>
                </a:solidFill>
                <a:latin typeface="Arial"/>
                <a:ea typeface="Arial"/>
                <a:cs typeface="Arial"/>
                <a:sym typeface="Arial"/>
              </a:rPr>
              <a:t>.00		Gransholms IF - </a:t>
            </a:r>
            <a:r>
              <a:rPr lang="sv-SE" sz="1200">
                <a:solidFill>
                  <a:schemeClr val="dk1"/>
                </a:solidFill>
              </a:rPr>
              <a:t>IBK Genarp	</a:t>
            </a:r>
            <a:r>
              <a:rPr b="0" i="0" lang="sv-SE" sz="1200" u="none" cap="none" strike="noStrike">
                <a:solidFill>
                  <a:schemeClr val="dk1"/>
                </a:solidFill>
                <a:latin typeface="Arial"/>
                <a:ea typeface="Arial"/>
                <a:cs typeface="Arial"/>
                <a:sym typeface="Arial"/>
              </a:rPr>
              <a:t>	</a:t>
            </a:r>
            <a:r>
              <a:rPr b="0" i="0" lang="sv-SE" sz="1200" u="none" cap="none" strike="noStrike">
                <a:solidFill>
                  <a:schemeClr val="dk1"/>
                </a:solidFill>
                <a:latin typeface="Arial"/>
                <a:ea typeface="Arial"/>
                <a:cs typeface="Arial"/>
                <a:sym typeface="Arial"/>
              </a:rPr>
              <a:t>P17/18</a:t>
            </a:r>
            <a:endParaRPr b="0" i="0" sz="1200" u="none" cap="none" strike="noStrike">
              <a:solidFill>
                <a:schemeClr val="dk1"/>
              </a:solidFill>
              <a:latin typeface="Arial"/>
              <a:ea typeface="Arial"/>
              <a:cs typeface="Arial"/>
              <a:sym typeface="Arial"/>
            </a:endParaRPr>
          </a:p>
          <a:p>
            <a:pPr indent="0" lvl="0" marL="0" marR="0" rtl="0" algn="l">
              <a:lnSpc>
                <a:spcPct val="107916"/>
              </a:lnSpc>
              <a:spcBef>
                <a:spcPts val="800"/>
              </a:spcBef>
              <a:spcAft>
                <a:spcPts val="0"/>
              </a:spcAft>
              <a:buClr>
                <a:srgbClr val="000000"/>
              </a:buClr>
              <a:buSzPts val="1200"/>
              <a:buFont typeface="Arial"/>
              <a:buNone/>
            </a:pPr>
            <a:r>
              <a:rPr lang="sv-SE" sz="1200">
                <a:solidFill>
                  <a:schemeClr val="dk1"/>
                </a:solidFill>
              </a:rPr>
              <a:t>17/1</a:t>
            </a:r>
            <a:r>
              <a:rPr b="0" i="0" lang="sv-SE" sz="1200" u="none" cap="none" strike="noStrike">
                <a:solidFill>
                  <a:schemeClr val="dk1"/>
                </a:solidFill>
                <a:latin typeface="Arial"/>
                <a:ea typeface="Arial"/>
                <a:cs typeface="Arial"/>
                <a:sym typeface="Arial"/>
              </a:rPr>
              <a:t>	1</a:t>
            </a:r>
            <a:r>
              <a:rPr lang="sv-SE" sz="1200">
                <a:solidFill>
                  <a:schemeClr val="dk1"/>
                </a:solidFill>
              </a:rPr>
              <a:t>5</a:t>
            </a:r>
            <a:r>
              <a:rPr b="0" i="0" lang="sv-SE" sz="1200" u="none" cap="none" strike="noStrike">
                <a:solidFill>
                  <a:schemeClr val="dk1"/>
                </a:solidFill>
                <a:latin typeface="Arial"/>
                <a:ea typeface="Arial"/>
                <a:cs typeface="Arial"/>
                <a:sym typeface="Arial"/>
              </a:rPr>
              <a:t>.00		Gransholms IF - </a:t>
            </a:r>
            <a:r>
              <a:rPr lang="sv-SE" sz="1200">
                <a:solidFill>
                  <a:schemeClr val="dk1"/>
                </a:solidFill>
              </a:rPr>
              <a:t>Åstorp/Kvidinge	</a:t>
            </a:r>
            <a:r>
              <a:rPr b="0" i="0" lang="sv-SE" sz="1200" u="none" cap="none" strike="noStrike">
                <a:solidFill>
                  <a:schemeClr val="dk1"/>
                </a:solidFill>
                <a:latin typeface="Arial"/>
                <a:ea typeface="Arial"/>
                <a:cs typeface="Arial"/>
                <a:sym typeface="Arial"/>
              </a:rPr>
              <a:t>	F17/18</a:t>
            </a:r>
            <a:endParaRPr b="0" i="0" sz="1200" u="none" cap="none" strike="noStrike">
              <a:solidFill>
                <a:schemeClr val="dk1"/>
              </a:solidFill>
              <a:latin typeface="Arial"/>
              <a:ea typeface="Arial"/>
              <a:cs typeface="Arial"/>
              <a:sym typeface="Arial"/>
            </a:endParaRPr>
          </a:p>
          <a:p>
            <a:pPr indent="0" lvl="0" marL="0" marR="0" rtl="0" algn="l">
              <a:lnSpc>
                <a:spcPct val="107916"/>
              </a:lnSpc>
              <a:spcBef>
                <a:spcPts val="800"/>
              </a:spcBef>
              <a:spcAft>
                <a:spcPts val="0"/>
              </a:spcAft>
              <a:buClr>
                <a:srgbClr val="000000"/>
              </a:buClr>
              <a:buSzPts val="1200"/>
              <a:buFont typeface="Arial"/>
              <a:buNone/>
            </a:pPr>
            <a:r>
              <a:rPr lang="sv-SE" sz="1200">
                <a:solidFill>
                  <a:schemeClr val="dk1"/>
                </a:solidFill>
              </a:rPr>
              <a:t>31/1</a:t>
            </a:r>
            <a:r>
              <a:rPr b="0" i="0" lang="sv-SE" sz="1200" u="none" cap="none" strike="noStrike">
                <a:solidFill>
                  <a:schemeClr val="dk1"/>
                </a:solidFill>
                <a:latin typeface="Arial"/>
                <a:ea typeface="Arial"/>
                <a:cs typeface="Arial"/>
                <a:sym typeface="Arial"/>
              </a:rPr>
              <a:t>	1</a:t>
            </a:r>
            <a:r>
              <a:rPr lang="sv-SE" sz="1200">
                <a:solidFill>
                  <a:schemeClr val="dk1"/>
                </a:solidFill>
              </a:rPr>
              <a:t>5.0</a:t>
            </a:r>
            <a:r>
              <a:rPr b="0" i="0" lang="sv-SE" sz="1200" u="none" cap="none" strike="noStrike">
                <a:solidFill>
                  <a:schemeClr val="dk1"/>
                </a:solidFill>
                <a:latin typeface="Arial"/>
                <a:ea typeface="Arial"/>
                <a:cs typeface="Arial"/>
                <a:sym typeface="Arial"/>
              </a:rPr>
              <a:t>0		Gransholms IF - </a:t>
            </a:r>
            <a:r>
              <a:rPr lang="sv-SE" sz="1200">
                <a:solidFill>
                  <a:schemeClr val="dk1"/>
                </a:solidFill>
              </a:rPr>
              <a:t>FC Helsingborg</a:t>
            </a:r>
            <a:r>
              <a:rPr b="0" i="0" lang="sv-SE" sz="1200" u="none" cap="none" strike="noStrike">
                <a:solidFill>
                  <a:schemeClr val="dk1"/>
                </a:solidFill>
                <a:latin typeface="Arial"/>
                <a:ea typeface="Arial"/>
                <a:cs typeface="Arial"/>
                <a:sym typeface="Arial"/>
              </a:rPr>
              <a:t>		</a:t>
            </a:r>
            <a:r>
              <a:rPr lang="sv-SE" sz="1200">
                <a:solidFill>
                  <a:schemeClr val="dk1"/>
                </a:solidFill>
              </a:rPr>
              <a:t>P15/16</a:t>
            </a:r>
            <a:endParaRPr b="0" i="0" sz="1200" u="none" cap="none" strike="noStrike">
              <a:solidFill>
                <a:schemeClr val="dk1"/>
              </a:solidFill>
              <a:latin typeface="Arial"/>
              <a:ea typeface="Arial"/>
              <a:cs typeface="Arial"/>
              <a:sym typeface="Arial"/>
            </a:endParaRPr>
          </a:p>
          <a:p>
            <a:pPr indent="0" lvl="0" marL="0" marR="0" rtl="0" algn="l">
              <a:lnSpc>
                <a:spcPct val="107916"/>
              </a:lnSpc>
              <a:spcBef>
                <a:spcPts val="800"/>
              </a:spcBef>
              <a:spcAft>
                <a:spcPts val="0"/>
              </a:spcAft>
              <a:buClr>
                <a:srgbClr val="000000"/>
              </a:buClr>
              <a:buSzPts val="1200"/>
              <a:buFont typeface="Arial"/>
              <a:buNone/>
            </a:pPr>
            <a:r>
              <a:rPr lang="sv-SE" sz="1200">
                <a:solidFill>
                  <a:schemeClr val="dk1"/>
                </a:solidFill>
              </a:rPr>
              <a:t>14/2</a:t>
            </a:r>
            <a:r>
              <a:rPr b="0" i="0" lang="sv-SE" sz="1200" u="none" cap="none" strike="noStrike">
                <a:solidFill>
                  <a:schemeClr val="dk1"/>
                </a:solidFill>
                <a:latin typeface="Arial"/>
                <a:ea typeface="Arial"/>
                <a:cs typeface="Arial"/>
                <a:sym typeface="Arial"/>
              </a:rPr>
              <a:t>	</a:t>
            </a:r>
            <a:r>
              <a:rPr lang="sv-SE" sz="1200">
                <a:solidFill>
                  <a:schemeClr val="dk1"/>
                </a:solidFill>
              </a:rPr>
              <a:t>15.00</a:t>
            </a:r>
            <a:r>
              <a:rPr b="0" i="0" lang="sv-SE" sz="1200" u="none" cap="none" strike="noStrike">
                <a:solidFill>
                  <a:schemeClr val="dk1"/>
                </a:solidFill>
                <a:latin typeface="Arial"/>
                <a:ea typeface="Arial"/>
                <a:cs typeface="Arial"/>
                <a:sym typeface="Arial"/>
              </a:rPr>
              <a:t>		Gransholms IF - </a:t>
            </a:r>
            <a:r>
              <a:rPr lang="sv-SE" sz="1200">
                <a:solidFill>
                  <a:schemeClr val="dk1"/>
                </a:solidFill>
              </a:rPr>
              <a:t>Hovshaga AIF</a:t>
            </a:r>
            <a:r>
              <a:rPr b="0" i="0" lang="sv-SE" sz="1200" u="none" cap="none" strike="noStrike">
                <a:solidFill>
                  <a:schemeClr val="dk1"/>
                </a:solidFill>
                <a:latin typeface="Arial"/>
                <a:ea typeface="Arial"/>
                <a:cs typeface="Arial"/>
                <a:sym typeface="Arial"/>
              </a:rPr>
              <a:t>		</a:t>
            </a:r>
            <a:r>
              <a:rPr lang="sv-SE" sz="1200">
                <a:solidFill>
                  <a:schemeClr val="dk1"/>
                </a:solidFill>
              </a:rPr>
              <a:t>F13/14</a:t>
            </a:r>
            <a:endParaRPr b="0" i="0" sz="1200" u="none" cap="none" strike="noStrike">
              <a:solidFill>
                <a:schemeClr val="dk1"/>
              </a:solidFill>
              <a:latin typeface="Arial"/>
              <a:ea typeface="Arial"/>
              <a:cs typeface="Arial"/>
              <a:sym typeface="Arial"/>
            </a:endParaRPr>
          </a:p>
          <a:p>
            <a:pPr indent="0" lvl="0" marL="0" marR="0" rtl="0" algn="l">
              <a:lnSpc>
                <a:spcPct val="107916"/>
              </a:lnSpc>
              <a:spcBef>
                <a:spcPts val="800"/>
              </a:spcBef>
              <a:spcAft>
                <a:spcPts val="0"/>
              </a:spcAft>
              <a:buClr>
                <a:srgbClr val="000000"/>
              </a:buClr>
              <a:buSzPts val="1200"/>
              <a:buFont typeface="Arial"/>
              <a:buNone/>
            </a:pPr>
            <a:r>
              <a:rPr b="0" i="0" lang="sv-SE" sz="1200" u="none" cap="none" strike="noStrike">
                <a:solidFill>
                  <a:schemeClr val="dk1"/>
                </a:solidFill>
                <a:latin typeface="Arial"/>
                <a:ea typeface="Arial"/>
                <a:cs typeface="Arial"/>
                <a:sym typeface="Arial"/>
              </a:rPr>
              <a:t>27/</a:t>
            </a:r>
            <a:r>
              <a:rPr lang="sv-SE" sz="1200">
                <a:solidFill>
                  <a:schemeClr val="dk1"/>
                </a:solidFill>
              </a:rPr>
              <a:t>2</a:t>
            </a:r>
            <a:r>
              <a:rPr b="0" i="0" lang="sv-SE" sz="1200" u="none" cap="none" strike="noStrike">
                <a:solidFill>
                  <a:schemeClr val="dk1"/>
                </a:solidFill>
                <a:latin typeface="Arial"/>
                <a:ea typeface="Arial"/>
                <a:cs typeface="Arial"/>
                <a:sym typeface="Arial"/>
              </a:rPr>
              <a:t>	1</a:t>
            </a:r>
            <a:r>
              <a:rPr lang="sv-SE" sz="1200">
                <a:solidFill>
                  <a:schemeClr val="dk1"/>
                </a:solidFill>
              </a:rPr>
              <a:t>9</a:t>
            </a:r>
            <a:r>
              <a:rPr b="0" i="0" lang="sv-SE" sz="1200" u="none" cap="none" strike="noStrike">
                <a:solidFill>
                  <a:schemeClr val="dk1"/>
                </a:solidFill>
                <a:latin typeface="Arial"/>
                <a:ea typeface="Arial"/>
                <a:cs typeface="Arial"/>
                <a:sym typeface="Arial"/>
              </a:rPr>
              <a:t>.</a:t>
            </a:r>
            <a:r>
              <a:rPr lang="sv-SE" sz="1200">
                <a:solidFill>
                  <a:schemeClr val="dk1"/>
                </a:solidFill>
              </a:rPr>
              <a:t>3</a:t>
            </a:r>
            <a:r>
              <a:rPr b="0" i="0" lang="sv-SE" sz="1200" u="none" cap="none" strike="noStrike">
                <a:solidFill>
                  <a:schemeClr val="dk1"/>
                </a:solidFill>
                <a:latin typeface="Arial"/>
                <a:ea typeface="Arial"/>
                <a:cs typeface="Arial"/>
                <a:sym typeface="Arial"/>
              </a:rPr>
              <a:t>0		Gransholms IF - </a:t>
            </a:r>
            <a:r>
              <a:rPr lang="sv-SE" sz="1200">
                <a:solidFill>
                  <a:schemeClr val="dk1"/>
                </a:solidFill>
              </a:rPr>
              <a:t>Växjö IBK</a:t>
            </a:r>
            <a:r>
              <a:rPr b="0" i="0" lang="sv-SE" sz="1200" u="none" cap="none" strike="noStrike">
                <a:solidFill>
                  <a:schemeClr val="dk1"/>
                </a:solidFill>
                <a:latin typeface="Arial"/>
                <a:ea typeface="Arial"/>
                <a:cs typeface="Arial"/>
                <a:sym typeface="Arial"/>
              </a:rPr>
              <a:t>			</a:t>
            </a:r>
            <a:r>
              <a:rPr lang="sv-SE" sz="1200">
                <a:solidFill>
                  <a:schemeClr val="dk1"/>
                </a:solidFill>
              </a:rPr>
              <a:t>P12/13</a:t>
            </a:r>
            <a:endParaRPr b="0" i="0" sz="1200" u="none" cap="none" strike="noStrike">
              <a:solidFill>
                <a:schemeClr val="dk1"/>
              </a:solidFill>
              <a:latin typeface="Arial"/>
              <a:ea typeface="Arial"/>
              <a:cs typeface="Arial"/>
              <a:sym typeface="Arial"/>
            </a:endParaRPr>
          </a:p>
          <a:p>
            <a:pPr indent="0" lvl="0" marL="0" marR="0" rtl="0" algn="l">
              <a:lnSpc>
                <a:spcPct val="107916"/>
              </a:lnSpc>
              <a:spcBef>
                <a:spcPts val="800"/>
              </a:spcBef>
              <a:spcAft>
                <a:spcPts val="0"/>
              </a:spcAft>
              <a:buClr>
                <a:srgbClr val="000000"/>
              </a:buClr>
              <a:buSzPts val="1200"/>
              <a:buFont typeface="Arial"/>
              <a:buNone/>
            </a:pPr>
            <a:r>
              <a:rPr b="0" i="0" lang="sv-SE" sz="1200" u="none" cap="none" strike="noStrike">
                <a:solidFill>
                  <a:schemeClr val="dk1"/>
                </a:solidFill>
                <a:latin typeface="Arial"/>
                <a:ea typeface="Arial"/>
                <a:cs typeface="Arial"/>
                <a:sym typeface="Arial"/>
              </a:rPr>
              <a:t> </a:t>
            </a:r>
            <a:endParaRPr b="0" i="0" sz="1200" u="none" cap="none" strike="noStrike">
              <a:solidFill>
                <a:schemeClr val="dk1"/>
              </a:solidFill>
              <a:latin typeface="Arial"/>
              <a:ea typeface="Arial"/>
              <a:cs typeface="Arial"/>
              <a:sym typeface="Arial"/>
            </a:endParaRPr>
          </a:p>
          <a:p>
            <a:pPr indent="0" lvl="0" marL="0" marR="0" rtl="0" algn="l">
              <a:lnSpc>
                <a:spcPct val="107916"/>
              </a:lnSpc>
              <a:spcBef>
                <a:spcPts val="800"/>
              </a:spcBef>
              <a:spcAft>
                <a:spcPts val="800"/>
              </a:spcAft>
              <a:buClr>
                <a:srgbClr val="000000"/>
              </a:buClr>
              <a:buSzPts val="1200"/>
              <a:buFont typeface="Arial"/>
              <a:buNone/>
            </a:pPr>
            <a:r>
              <a:t/>
            </a:r>
            <a:endParaRPr b="0" i="0" sz="1200" u="none" cap="none" strike="noStrike">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g339eeba7590_0_37"/>
          <p:cNvSpPr txBox="1"/>
          <p:nvPr/>
        </p:nvSpPr>
        <p:spPr>
          <a:xfrm>
            <a:off x="625000" y="1451550"/>
            <a:ext cx="11216100" cy="23358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0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6000"/>
              <a:buFont typeface="Arial"/>
              <a:buNone/>
            </a:pPr>
            <a:r>
              <a:rPr b="0" i="0" lang="sv-SE" sz="3600" u="none" cap="none" strike="noStrike">
                <a:solidFill>
                  <a:schemeClr val="dk1"/>
                </a:solidFill>
                <a:latin typeface="Avenir"/>
                <a:ea typeface="Avenir"/>
                <a:cs typeface="Avenir"/>
                <a:sym typeface="Avenir"/>
              </a:rPr>
              <a:t>Försäljningsinsats</a:t>
            </a:r>
            <a:endParaRPr b="0" i="0" sz="3600" u="none" cap="none" strike="noStrike">
              <a:solidFill>
                <a:schemeClr val="dk1"/>
              </a:solidFill>
              <a:latin typeface="Avenir"/>
              <a:ea typeface="Avenir"/>
              <a:cs typeface="Avenir"/>
              <a:sym typeface="Avenir"/>
            </a:endParaRPr>
          </a:p>
          <a:p>
            <a:pPr indent="0" lvl="0" marL="0" marR="0" rtl="0" algn="l">
              <a:lnSpc>
                <a:spcPct val="115000"/>
              </a:lnSpc>
              <a:spcBef>
                <a:spcPts val="0"/>
              </a:spcBef>
              <a:spcAft>
                <a:spcPts val="0"/>
              </a:spcAft>
              <a:buClr>
                <a:srgbClr val="000000"/>
              </a:buClr>
              <a:buSzPts val="6000"/>
              <a:buFont typeface="Arial"/>
              <a:buNone/>
            </a:pPr>
            <a:br>
              <a:rPr b="0" i="0" lang="sv-SE" sz="1400" u="none" cap="none" strike="noStrike">
                <a:solidFill>
                  <a:schemeClr val="dk1"/>
                </a:solidFill>
                <a:latin typeface="Avenir"/>
                <a:ea typeface="Avenir"/>
                <a:cs typeface="Avenir"/>
                <a:sym typeface="Avenir"/>
              </a:rPr>
            </a:br>
            <a:r>
              <a:rPr b="0" i="0" lang="sv-SE" sz="1400" u="none" cap="none" strike="noStrike">
                <a:solidFill>
                  <a:schemeClr val="dk1"/>
                </a:solidFill>
                <a:latin typeface="Arial"/>
                <a:ea typeface="Arial"/>
                <a:cs typeface="Arial"/>
                <a:sym typeface="Arial"/>
              </a:rPr>
              <a:t>Varje år har vi försäljningsinsatser för fotboll och innebandy. Säsongen 2025 kommer vi ha två säljinsatser </a:t>
            </a:r>
            <a:r>
              <a:rPr lang="sv-SE">
                <a:solidFill>
                  <a:schemeClr val="dk1"/>
                </a:solidFill>
              </a:rPr>
              <a:t>under hösten, där den stora är Bingolotto. Vi återkommer kring den andra, då utvärdering sker. Vinsten delas lika mellan lagen och föreningen. Det laget tjänar ihop kan gå till läger, cuper eller exempelvis avslutningar. Det föreningen får stöttar utvecklingen av </a:t>
            </a:r>
            <a:r>
              <a:rPr lang="sv-SE">
                <a:solidFill>
                  <a:schemeClr val="dk1"/>
                </a:solidFill>
              </a:rPr>
              <a:t>verksamheten</a:t>
            </a:r>
            <a:r>
              <a:rPr lang="sv-SE">
                <a:solidFill>
                  <a:schemeClr val="dk1"/>
                </a:solidFill>
              </a:rPr>
              <a:t> med allt ifrån inköp av material, inköp av medaljer till matchkläder och vår anläggning vid Granvallen. </a:t>
            </a:r>
            <a:endParaRPr b="0" i="0" sz="3600" u="none" cap="none" strike="noStrike">
              <a:solidFill>
                <a:schemeClr val="dk1"/>
              </a:solidFill>
              <a:latin typeface="Avenir"/>
              <a:ea typeface="Avenir"/>
              <a:cs typeface="Avenir"/>
              <a:sym typeface="Avenir"/>
            </a:endParaRPr>
          </a:p>
          <a:p>
            <a:pPr indent="0" lvl="0" marL="0" marR="0" rtl="0" algn="l">
              <a:lnSpc>
                <a:spcPct val="100000"/>
              </a:lnSpc>
              <a:spcBef>
                <a:spcPts val="0"/>
              </a:spcBef>
              <a:spcAft>
                <a:spcPts val="0"/>
              </a:spcAft>
              <a:buClr>
                <a:srgbClr val="000000"/>
              </a:buClr>
              <a:buSzPts val="6000"/>
              <a:buFont typeface="Arial"/>
              <a:buNone/>
            </a:pPr>
            <a:br>
              <a:rPr b="0" i="0" lang="sv-SE" sz="3600" u="none" cap="none" strike="noStrike">
                <a:solidFill>
                  <a:schemeClr val="dk1"/>
                </a:solidFill>
                <a:latin typeface="Avenir"/>
                <a:ea typeface="Avenir"/>
                <a:cs typeface="Avenir"/>
                <a:sym typeface="Avenir"/>
              </a:rPr>
            </a:br>
            <a:endParaRPr b="0" i="0" sz="1400" u="none" cap="none" strike="noStrike">
              <a:solidFill>
                <a:srgbClr val="000000"/>
              </a:solidFill>
              <a:latin typeface="Arial"/>
              <a:ea typeface="Arial"/>
              <a:cs typeface="Arial"/>
              <a:sym typeface="Arial"/>
            </a:endParaRPr>
          </a:p>
        </p:txBody>
      </p:sp>
      <p:sp>
        <p:nvSpPr>
          <p:cNvPr id="149" name="Google Shape;149;g339eeba7590_0_37"/>
          <p:cNvSpPr txBox="1"/>
          <p:nvPr/>
        </p:nvSpPr>
        <p:spPr>
          <a:xfrm>
            <a:off x="625000" y="3787350"/>
            <a:ext cx="8106300" cy="23358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0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6000"/>
              <a:buFont typeface="Arial"/>
              <a:buNone/>
            </a:pPr>
            <a:r>
              <a:rPr b="0" i="0" lang="sv-SE" sz="3600" u="none" cap="none" strike="noStrike">
                <a:solidFill>
                  <a:schemeClr val="dk1"/>
                </a:solidFill>
                <a:latin typeface="Avenir"/>
                <a:ea typeface="Avenir"/>
                <a:cs typeface="Avenir"/>
                <a:sym typeface="Avenir"/>
              </a:rPr>
              <a:t>Stötta din förening</a:t>
            </a:r>
            <a:endParaRPr b="0" i="0" sz="3600" u="none" cap="none" strike="noStrike">
              <a:solidFill>
                <a:schemeClr val="dk1"/>
              </a:solidFill>
              <a:latin typeface="Avenir"/>
              <a:ea typeface="Avenir"/>
              <a:cs typeface="Avenir"/>
              <a:sym typeface="Avenir"/>
            </a:endParaRPr>
          </a:p>
          <a:p>
            <a:pPr indent="0" lvl="0" marL="0" marR="0" rtl="0" algn="l">
              <a:lnSpc>
                <a:spcPct val="100000"/>
              </a:lnSpc>
              <a:spcBef>
                <a:spcPts val="0"/>
              </a:spcBef>
              <a:spcAft>
                <a:spcPts val="0"/>
              </a:spcAft>
              <a:buClr>
                <a:srgbClr val="000000"/>
              </a:buClr>
              <a:buSzPts val="6000"/>
              <a:buFont typeface="Arial"/>
              <a:buNone/>
            </a:pPr>
            <a:r>
              <a:t/>
            </a:r>
            <a:endParaRPr b="1" i="0" sz="1400" u="none" cap="none" strike="noStrike">
              <a:solidFill>
                <a:schemeClr val="dk1"/>
              </a:solidFill>
              <a:highlight>
                <a:srgbClr val="FFFFFF"/>
              </a:highlight>
              <a:latin typeface="Arial"/>
              <a:ea typeface="Arial"/>
              <a:cs typeface="Arial"/>
              <a:sym typeface="Arial"/>
            </a:endParaRPr>
          </a:p>
          <a:p>
            <a:pPr indent="0" lvl="0" marL="0" marR="0" rtl="0" algn="l">
              <a:lnSpc>
                <a:spcPct val="115000"/>
              </a:lnSpc>
              <a:spcBef>
                <a:spcPts val="0"/>
              </a:spcBef>
              <a:spcAft>
                <a:spcPts val="0"/>
              </a:spcAft>
              <a:buClr>
                <a:srgbClr val="000000"/>
              </a:buClr>
              <a:buSzPts val="6000"/>
              <a:buFont typeface="Arial"/>
              <a:buNone/>
            </a:pPr>
            <a:r>
              <a:rPr b="1" i="0" lang="sv-SE" sz="1400" u="none" cap="none" strike="noStrike">
                <a:solidFill>
                  <a:schemeClr val="dk1"/>
                </a:solidFill>
                <a:latin typeface="Arial"/>
                <a:ea typeface="Arial"/>
                <a:cs typeface="Arial"/>
                <a:sym typeface="Arial"/>
              </a:rPr>
              <a:t>1. Stöd din förening: </a:t>
            </a:r>
            <a:r>
              <a:rPr b="0" i="0" lang="sv-SE" sz="1400" u="none" cap="none" strike="noStrike">
                <a:solidFill>
                  <a:schemeClr val="dk1"/>
                </a:solidFill>
                <a:latin typeface="Arial"/>
                <a:ea typeface="Arial"/>
                <a:cs typeface="Arial"/>
                <a:sym typeface="Arial"/>
              </a:rPr>
              <a:t>När du handlar på Stadium kan du skänka 3% av köpet</a:t>
            </a:r>
            <a:r>
              <a:rPr b="1" i="0" lang="sv-SE" sz="1400" u="none" cap="none" strike="noStrike">
                <a:solidFill>
                  <a:schemeClr val="dk1"/>
                </a:solidFill>
                <a:latin typeface="Arial"/>
                <a:ea typeface="Arial"/>
                <a:cs typeface="Arial"/>
                <a:sym typeface="Arial"/>
              </a:rPr>
              <a:t> </a:t>
            </a:r>
            <a:r>
              <a:rPr b="0" i="0" lang="sv-SE" sz="1400" u="none" cap="none" strike="noStrike">
                <a:solidFill>
                  <a:schemeClr val="dk1"/>
                </a:solidFill>
                <a:latin typeface="Arial"/>
                <a:ea typeface="Arial"/>
                <a:cs typeface="Arial"/>
                <a:sym typeface="Arial"/>
              </a:rPr>
              <a:t>direkt till vår förening. Det kostar dig ingenting, och det enda du behöver göra är att skapa ett Stadium-konto, därefter "Stöd din förening" och sök upp Gransholms IF. Gäller både i butik och online.</a:t>
            </a:r>
            <a:endParaRPr b="0" i="0" sz="14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1" i="0" lang="sv-SE" sz="1400" u="none" cap="none" strike="noStrike">
                <a:solidFill>
                  <a:schemeClr val="dk1"/>
                </a:solidFill>
                <a:latin typeface="Arial"/>
                <a:ea typeface="Arial"/>
                <a:cs typeface="Arial"/>
                <a:sym typeface="Arial"/>
              </a:rPr>
              <a:t>2. Träningskläder med vår logo: </a:t>
            </a:r>
            <a:r>
              <a:rPr b="0" i="0" lang="sv-SE" sz="1400" u="none" cap="none" strike="noStrike">
                <a:solidFill>
                  <a:schemeClr val="dk1"/>
                </a:solidFill>
                <a:latin typeface="Arial"/>
                <a:ea typeface="Arial"/>
                <a:cs typeface="Arial"/>
                <a:sym typeface="Arial"/>
              </a:rPr>
              <a:t>Vill du och dina barn ha snygga träningskläder med vår logo? </a:t>
            </a:r>
            <a:br>
              <a:rPr b="0" i="0" lang="sv-SE" sz="1400" u="none" cap="none" strike="noStrike">
                <a:solidFill>
                  <a:schemeClr val="dk1"/>
                </a:solidFill>
                <a:latin typeface="Arial"/>
                <a:ea typeface="Arial"/>
                <a:cs typeface="Arial"/>
                <a:sym typeface="Arial"/>
              </a:rPr>
            </a:br>
            <a:r>
              <a:rPr b="0" i="0" lang="sv-SE" sz="1400" u="none" cap="none" strike="noStrike">
                <a:solidFill>
                  <a:schemeClr val="dk1"/>
                </a:solidFill>
                <a:latin typeface="Arial"/>
                <a:ea typeface="Arial"/>
                <a:cs typeface="Arial"/>
                <a:sym typeface="Arial"/>
              </a:rPr>
              <a:t>Då har Stadium tillsammans med Adidas ett fint sortiment som du nå via QR-koden. </a:t>
            </a:r>
            <a:br>
              <a:rPr b="0" i="0" lang="sv-SE" sz="3600" u="none" cap="none" strike="noStrike">
                <a:solidFill>
                  <a:schemeClr val="dk1"/>
                </a:solidFill>
                <a:latin typeface="Avenir"/>
                <a:ea typeface="Avenir"/>
                <a:cs typeface="Avenir"/>
                <a:sym typeface="Avenir"/>
              </a:rPr>
            </a:br>
            <a:endParaRPr b="0" i="0" sz="1400" u="none" cap="none" strike="noStrike">
              <a:solidFill>
                <a:srgbClr val="000000"/>
              </a:solidFill>
              <a:latin typeface="Arial"/>
              <a:ea typeface="Arial"/>
              <a:cs typeface="Arial"/>
              <a:sym typeface="Arial"/>
            </a:endParaRPr>
          </a:p>
        </p:txBody>
      </p:sp>
      <p:pic>
        <p:nvPicPr>
          <p:cNvPr id="150" name="Google Shape;150;g339eeba7590_0_37"/>
          <p:cNvPicPr preferRelativeResize="0"/>
          <p:nvPr/>
        </p:nvPicPr>
        <p:blipFill rotWithShape="1">
          <a:blip r:embed="rId3">
            <a:alphaModFix/>
          </a:blip>
          <a:srcRect b="0" l="0" r="0" t="0"/>
          <a:stretch/>
        </p:blipFill>
        <p:spPr>
          <a:xfrm>
            <a:off x="4858700" y="3693200"/>
            <a:ext cx="1406577" cy="1406577"/>
          </a:xfrm>
          <a:prstGeom prst="rect">
            <a:avLst/>
          </a:prstGeom>
          <a:noFill/>
          <a:ln>
            <a:noFill/>
          </a:ln>
        </p:spPr>
      </p:pic>
      <p:sp>
        <p:nvSpPr>
          <p:cNvPr id="151" name="Google Shape;151;g339eeba7590_0_37"/>
          <p:cNvSpPr/>
          <p:nvPr/>
        </p:nvSpPr>
        <p:spPr>
          <a:xfrm>
            <a:off x="9364975" y="4576275"/>
            <a:ext cx="1722000" cy="1884600"/>
          </a:xfrm>
          <a:prstGeom prst="round2DiagRect">
            <a:avLst>
              <a:gd fmla="val 0" name="adj1"/>
              <a:gd fmla="val 14026" name="adj2"/>
            </a:avLst>
          </a:prstGeom>
          <a:gradFill>
            <a:gsLst>
              <a:gs pos="0">
                <a:srgbClr val="FFF6F6"/>
              </a:gs>
              <a:gs pos="100000">
                <a:srgbClr val="F4CCCC"/>
              </a:gs>
            </a:gsLst>
            <a:lin ang="5400012"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pic>
        <p:nvPicPr>
          <p:cNvPr id="152" name="Google Shape;152;g339eeba7590_0_37" title="Untitled.jpeg"/>
          <p:cNvPicPr preferRelativeResize="0"/>
          <p:nvPr/>
        </p:nvPicPr>
        <p:blipFill rotWithShape="1">
          <a:blip r:embed="rId4">
            <a:alphaModFix/>
          </a:blip>
          <a:srcRect b="0" l="0" r="0" t="0"/>
          <a:stretch/>
        </p:blipFill>
        <p:spPr>
          <a:xfrm>
            <a:off x="9582175" y="5041375"/>
            <a:ext cx="1287600" cy="1287600"/>
          </a:xfrm>
          <a:prstGeom prst="roundRect">
            <a:avLst>
              <a:gd fmla="val 8281" name="adj"/>
            </a:avLst>
          </a:prstGeom>
          <a:noFill/>
          <a:ln>
            <a:noFill/>
          </a:ln>
        </p:spPr>
      </p:pic>
      <p:sp>
        <p:nvSpPr>
          <p:cNvPr id="153" name="Google Shape;153;g339eeba7590_0_37"/>
          <p:cNvSpPr txBox="1"/>
          <p:nvPr/>
        </p:nvSpPr>
        <p:spPr>
          <a:xfrm>
            <a:off x="9452575" y="4701525"/>
            <a:ext cx="1546800" cy="259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sv-SE" sz="1200" u="none" cap="none" strike="noStrike">
                <a:solidFill>
                  <a:schemeClr val="dk1"/>
                </a:solidFill>
                <a:latin typeface="Arial"/>
                <a:ea typeface="Arial"/>
                <a:cs typeface="Arial"/>
                <a:sym typeface="Arial"/>
              </a:rPr>
              <a:t>Till träningskläder</a:t>
            </a:r>
            <a:endParaRPr b="1" i="0" sz="1200" u="none" cap="none" strike="noStrike">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g339eeba7590_0_13"/>
          <p:cNvSpPr txBox="1"/>
          <p:nvPr/>
        </p:nvSpPr>
        <p:spPr>
          <a:xfrm>
            <a:off x="625000" y="1451550"/>
            <a:ext cx="11216100" cy="23358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0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6000"/>
              <a:buFont typeface="Arial"/>
              <a:buNone/>
            </a:pPr>
            <a:r>
              <a:rPr b="0" i="0" lang="sv-SE" sz="3600" u="none" cap="none" strike="noStrike">
                <a:solidFill>
                  <a:schemeClr val="dk1"/>
                </a:solidFill>
                <a:latin typeface="Avenir"/>
                <a:ea typeface="Avenir"/>
                <a:cs typeface="Avenir"/>
                <a:sym typeface="Avenir"/>
              </a:rPr>
              <a:t>Val av lagets föräldrarepresentant</a:t>
            </a:r>
            <a:endParaRPr b="0" i="0" sz="3600" u="none" cap="none" strike="noStrike">
              <a:solidFill>
                <a:schemeClr val="dk1"/>
              </a:solidFill>
              <a:latin typeface="Avenir"/>
              <a:ea typeface="Avenir"/>
              <a:cs typeface="Avenir"/>
              <a:sym typeface="Avenir"/>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400"/>
              <a:buFont typeface="Arial"/>
              <a:buNone/>
            </a:pPr>
            <a:r>
              <a:rPr b="0" i="0" lang="sv-SE" sz="1400" u="none" cap="none" strike="noStrike">
                <a:solidFill>
                  <a:schemeClr val="dk1"/>
                </a:solidFill>
                <a:latin typeface="Arial"/>
                <a:ea typeface="Arial"/>
                <a:cs typeface="Arial"/>
                <a:sym typeface="Arial"/>
              </a:rPr>
              <a:t>Hjälper föräldrasektionen med följande: </a:t>
            </a:r>
            <a:br>
              <a:rPr b="0" i="0" lang="sv-SE" sz="1400" u="none" cap="none" strike="noStrike">
                <a:solidFill>
                  <a:schemeClr val="dk1"/>
                </a:solidFill>
                <a:latin typeface="Arial"/>
                <a:ea typeface="Arial"/>
                <a:cs typeface="Arial"/>
                <a:sym typeface="Arial"/>
              </a:rPr>
            </a:br>
            <a:endParaRPr b="0" i="0" sz="1400" u="none" cap="none" strike="noStrike">
              <a:solidFill>
                <a:schemeClr val="dk1"/>
              </a:solidFill>
              <a:latin typeface="Arial"/>
              <a:ea typeface="Arial"/>
              <a:cs typeface="Arial"/>
              <a:sym typeface="Arial"/>
            </a:endParaRPr>
          </a:p>
          <a:p>
            <a:pPr indent="-317500" lvl="0" marL="457200" marR="0" rtl="0" algn="l">
              <a:lnSpc>
                <a:spcPct val="115000"/>
              </a:lnSpc>
              <a:spcBef>
                <a:spcPts val="0"/>
              </a:spcBef>
              <a:spcAft>
                <a:spcPts val="0"/>
              </a:spcAft>
              <a:buClr>
                <a:schemeClr val="dk1"/>
              </a:buClr>
              <a:buSzPts val="1400"/>
              <a:buFont typeface="Arial"/>
              <a:buChar char="●"/>
            </a:pPr>
            <a:r>
              <a:rPr b="0" i="0" lang="sv-SE" sz="1400" u="none" cap="none" strike="noStrike">
                <a:solidFill>
                  <a:schemeClr val="dk1"/>
                </a:solidFill>
                <a:latin typeface="Arial"/>
                <a:ea typeface="Arial"/>
                <a:cs typeface="Arial"/>
                <a:sym typeface="Arial"/>
              </a:rPr>
              <a:t>Ansvarig för lagets försäljning</a:t>
            </a:r>
            <a:br>
              <a:rPr b="0" i="0" lang="sv-SE" sz="1400" u="none" cap="none" strike="noStrike">
                <a:solidFill>
                  <a:schemeClr val="dk1"/>
                </a:solidFill>
                <a:latin typeface="Arial"/>
                <a:ea typeface="Arial"/>
                <a:cs typeface="Arial"/>
                <a:sym typeface="Arial"/>
              </a:rPr>
            </a:br>
            <a:endParaRPr b="0" i="0" sz="1400" u="none" cap="none" strike="noStrike">
              <a:solidFill>
                <a:schemeClr val="dk1"/>
              </a:solidFill>
              <a:latin typeface="Arial"/>
              <a:ea typeface="Arial"/>
              <a:cs typeface="Arial"/>
              <a:sym typeface="Arial"/>
            </a:endParaRPr>
          </a:p>
          <a:p>
            <a:pPr indent="-317500" lvl="0" marL="457200" marR="0" rtl="0" algn="l">
              <a:lnSpc>
                <a:spcPct val="115000"/>
              </a:lnSpc>
              <a:spcBef>
                <a:spcPts val="0"/>
              </a:spcBef>
              <a:spcAft>
                <a:spcPts val="0"/>
              </a:spcAft>
              <a:buClr>
                <a:schemeClr val="dk1"/>
              </a:buClr>
              <a:buSzPts val="1400"/>
              <a:buFont typeface="Arial"/>
              <a:buChar char="●"/>
            </a:pPr>
            <a:r>
              <a:rPr b="0" i="0" lang="sv-SE" sz="1400" u="none" cap="none" strike="noStrike">
                <a:solidFill>
                  <a:schemeClr val="dk1"/>
                </a:solidFill>
                <a:latin typeface="Arial"/>
                <a:ea typeface="Arial"/>
                <a:cs typeface="Arial"/>
                <a:sym typeface="Arial"/>
              </a:rPr>
              <a:t>Schema för kiosk/städ för egna matcher</a:t>
            </a:r>
            <a:br>
              <a:rPr b="0" i="0" lang="sv-SE" sz="1400" u="none" cap="none" strike="noStrike">
                <a:solidFill>
                  <a:schemeClr val="dk1"/>
                </a:solidFill>
                <a:latin typeface="Arial"/>
                <a:ea typeface="Arial"/>
                <a:cs typeface="Arial"/>
                <a:sym typeface="Arial"/>
              </a:rPr>
            </a:br>
            <a:endParaRPr b="0" i="0" sz="1400" u="none" cap="none" strike="noStrike">
              <a:solidFill>
                <a:schemeClr val="dk1"/>
              </a:solidFill>
              <a:latin typeface="Arial"/>
              <a:ea typeface="Arial"/>
              <a:cs typeface="Arial"/>
              <a:sym typeface="Arial"/>
            </a:endParaRPr>
          </a:p>
          <a:p>
            <a:pPr indent="-317500" lvl="0" marL="457200" marR="0" rtl="0" algn="l">
              <a:lnSpc>
                <a:spcPct val="115000"/>
              </a:lnSpc>
              <a:spcBef>
                <a:spcPts val="0"/>
              </a:spcBef>
              <a:spcAft>
                <a:spcPts val="0"/>
              </a:spcAft>
              <a:buClr>
                <a:schemeClr val="dk1"/>
              </a:buClr>
              <a:buSzPts val="1400"/>
              <a:buFont typeface="Arial"/>
              <a:buChar char="●"/>
            </a:pPr>
            <a:r>
              <a:rPr b="0" i="0" lang="sv-SE" sz="1400" u="none" cap="none" strike="noStrike">
                <a:solidFill>
                  <a:schemeClr val="dk1"/>
                </a:solidFill>
                <a:latin typeface="Arial"/>
                <a:ea typeface="Arial"/>
                <a:cs typeface="Arial"/>
                <a:sym typeface="Arial"/>
              </a:rPr>
              <a:t>Utse Matchvärd till lagets egna matcher. </a:t>
            </a:r>
            <a:br>
              <a:rPr b="0" i="0" lang="sv-SE" sz="1400" u="none" cap="none" strike="noStrike">
                <a:solidFill>
                  <a:schemeClr val="dk1"/>
                </a:solidFill>
                <a:latin typeface="Arial"/>
                <a:ea typeface="Arial"/>
                <a:cs typeface="Arial"/>
                <a:sym typeface="Arial"/>
              </a:rPr>
            </a:br>
            <a:r>
              <a:rPr b="0" i="0" lang="sv-SE" sz="1400" u="none" cap="none" strike="noStrike">
                <a:solidFill>
                  <a:schemeClr val="dk1"/>
                </a:solidFill>
                <a:latin typeface="Arial"/>
                <a:ea typeface="Arial"/>
                <a:cs typeface="Arial"/>
                <a:sym typeface="Arial"/>
              </a:rPr>
              <a:t>En matchvärd ska säga hej till motståndarlag, domare och stötta ett fint matchklimat. </a:t>
            </a:r>
            <a:br>
              <a:rPr b="0" i="0" lang="sv-SE" sz="3600" u="none" cap="none" strike="noStrike">
                <a:solidFill>
                  <a:schemeClr val="dk1"/>
                </a:solidFill>
                <a:latin typeface="Avenir"/>
                <a:ea typeface="Avenir"/>
                <a:cs typeface="Avenir"/>
                <a:sym typeface="Avenir"/>
              </a:rPr>
            </a:b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g2e3c4692ff9_0_1"/>
          <p:cNvSpPr txBox="1"/>
          <p:nvPr/>
        </p:nvSpPr>
        <p:spPr>
          <a:xfrm>
            <a:off x="625000" y="1451550"/>
            <a:ext cx="11216100" cy="23358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0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6000"/>
              <a:buFont typeface="Arial"/>
              <a:buNone/>
            </a:pPr>
            <a:r>
              <a:rPr b="0" i="0" lang="sv-SE" sz="3600" u="none" cap="none" strike="noStrike">
                <a:solidFill>
                  <a:schemeClr val="dk1"/>
                </a:solidFill>
                <a:latin typeface="Avenir"/>
                <a:ea typeface="Avenir"/>
                <a:cs typeface="Avenir"/>
                <a:sym typeface="Avenir"/>
              </a:rPr>
              <a:t>Föräldravisionen</a:t>
            </a:r>
            <a:endParaRPr b="0" i="0" sz="3600" u="none" cap="none" strike="noStrike">
              <a:solidFill>
                <a:schemeClr val="dk1"/>
              </a:solidFill>
              <a:latin typeface="Avenir"/>
              <a:ea typeface="Avenir"/>
              <a:cs typeface="Avenir"/>
              <a:sym typeface="Avenir"/>
            </a:endParaRPr>
          </a:p>
          <a:p>
            <a:pPr indent="0" lvl="0" marL="0" marR="0" rtl="0" algn="l">
              <a:lnSpc>
                <a:spcPct val="115000"/>
              </a:lnSpc>
              <a:spcBef>
                <a:spcPts val="0"/>
              </a:spcBef>
              <a:spcAft>
                <a:spcPts val="0"/>
              </a:spcAft>
              <a:buClr>
                <a:srgbClr val="000000"/>
              </a:buClr>
              <a:buSzPts val="1400"/>
              <a:buFont typeface="Arial"/>
              <a:buNone/>
            </a:pPr>
            <a:br>
              <a:rPr b="0" i="0" lang="sv-SE" sz="1400" u="none" cap="none" strike="noStrike">
                <a:solidFill>
                  <a:schemeClr val="dk1"/>
                </a:solidFill>
                <a:latin typeface="Arial"/>
                <a:ea typeface="Arial"/>
                <a:cs typeface="Arial"/>
                <a:sym typeface="Arial"/>
              </a:rPr>
            </a:br>
            <a:r>
              <a:rPr b="0" i="0" lang="sv-SE" sz="1400" u="none" cap="none" strike="noStrike">
                <a:solidFill>
                  <a:schemeClr val="dk1"/>
                </a:solidFill>
                <a:latin typeface="Arial"/>
                <a:ea typeface="Arial"/>
                <a:cs typeface="Arial"/>
                <a:sym typeface="Arial"/>
              </a:rPr>
              <a:t>Föräldrar är en viktig resurs i en ideell förening, speciellt för vår barn och ungdomsverksamhet. Vi i Gransholms IF </a:t>
            </a:r>
            <a:br>
              <a:rPr b="0" i="0" lang="sv-SE" sz="1400" u="none" cap="none" strike="noStrike">
                <a:solidFill>
                  <a:schemeClr val="dk1"/>
                </a:solidFill>
                <a:latin typeface="Arial"/>
                <a:ea typeface="Arial"/>
                <a:cs typeface="Arial"/>
                <a:sym typeface="Arial"/>
              </a:rPr>
            </a:br>
            <a:r>
              <a:rPr b="0" i="0" lang="sv-SE" sz="1400" u="none" cap="none" strike="noStrike">
                <a:solidFill>
                  <a:schemeClr val="dk1"/>
                </a:solidFill>
                <a:latin typeface="Arial"/>
                <a:ea typeface="Arial"/>
                <a:cs typeface="Arial"/>
                <a:sym typeface="Arial"/>
              </a:rPr>
              <a:t>stöttar de riktlinjer Svenska fotbollsförbundet tagit fram för att skapa ett bättre matchklimat</a:t>
            </a:r>
            <a:r>
              <a:rPr lang="sv-SE">
                <a:solidFill>
                  <a:schemeClr val="dk1"/>
                </a:solidFill>
              </a:rPr>
              <a:t>, för både fotboll och innebandy. </a:t>
            </a:r>
            <a:endParaRPr b="0" i="0" sz="1400" u="none" cap="none" strike="noStrike">
              <a:solidFill>
                <a:schemeClr val="dk1"/>
              </a:solidFill>
              <a:latin typeface="Arial"/>
              <a:ea typeface="Arial"/>
              <a:cs typeface="Arial"/>
              <a:sym typeface="Arial"/>
            </a:endParaRPr>
          </a:p>
          <a:p>
            <a:pPr indent="0" lvl="0" marL="0" marR="0" rtl="0" algn="l">
              <a:lnSpc>
                <a:spcPct val="115000"/>
              </a:lnSpc>
              <a:spcBef>
                <a:spcPts val="80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317500" lvl="0" marL="457200" marR="0" rtl="0" algn="l">
              <a:lnSpc>
                <a:spcPct val="115000"/>
              </a:lnSpc>
              <a:spcBef>
                <a:spcPts val="0"/>
              </a:spcBef>
              <a:spcAft>
                <a:spcPts val="0"/>
              </a:spcAft>
              <a:buClr>
                <a:schemeClr val="dk1"/>
              </a:buClr>
              <a:buSzPts val="1400"/>
              <a:buFont typeface="Arial"/>
              <a:buAutoNum type="arabicPeriod"/>
            </a:pPr>
            <a:r>
              <a:rPr b="0" i="0" lang="sv-SE" sz="1400" u="none" cap="none" strike="noStrike">
                <a:solidFill>
                  <a:schemeClr val="dk1"/>
                </a:solidFill>
                <a:latin typeface="Arial"/>
                <a:ea typeface="Arial"/>
                <a:cs typeface="Arial"/>
                <a:sym typeface="Arial"/>
              </a:rPr>
              <a:t>Barn idrottar för att det är roligt</a:t>
            </a:r>
            <a:endParaRPr b="0" i="0" sz="1400" u="none" cap="none" strike="noStrike">
              <a:solidFill>
                <a:schemeClr val="dk1"/>
              </a:solidFill>
              <a:latin typeface="Arial"/>
              <a:ea typeface="Arial"/>
              <a:cs typeface="Arial"/>
              <a:sym typeface="Arial"/>
            </a:endParaRPr>
          </a:p>
          <a:p>
            <a:pPr indent="-317500" lvl="0" marL="457200" marR="0" rtl="0" algn="l">
              <a:lnSpc>
                <a:spcPct val="115000"/>
              </a:lnSpc>
              <a:spcBef>
                <a:spcPts val="0"/>
              </a:spcBef>
              <a:spcAft>
                <a:spcPts val="0"/>
              </a:spcAft>
              <a:buClr>
                <a:schemeClr val="dk1"/>
              </a:buClr>
              <a:buSzPts val="1400"/>
              <a:buFont typeface="Arial"/>
              <a:buAutoNum type="arabicPeriod"/>
            </a:pPr>
            <a:r>
              <a:rPr b="0" i="0" lang="sv-SE" sz="1400" u="none" cap="none" strike="noStrike">
                <a:solidFill>
                  <a:schemeClr val="dk1"/>
                </a:solidFill>
                <a:latin typeface="Arial"/>
                <a:ea typeface="Arial"/>
                <a:cs typeface="Arial"/>
                <a:sym typeface="Arial"/>
              </a:rPr>
              <a:t>Barnen och domaren är under utbildning</a:t>
            </a:r>
            <a:endParaRPr b="0" i="0" sz="1400" u="none" cap="none" strike="noStrike">
              <a:solidFill>
                <a:schemeClr val="dk1"/>
              </a:solidFill>
              <a:latin typeface="Arial"/>
              <a:ea typeface="Arial"/>
              <a:cs typeface="Arial"/>
              <a:sym typeface="Arial"/>
            </a:endParaRPr>
          </a:p>
          <a:p>
            <a:pPr indent="-317500" lvl="0" marL="457200" marR="0" rtl="0" algn="l">
              <a:lnSpc>
                <a:spcPct val="115000"/>
              </a:lnSpc>
              <a:spcBef>
                <a:spcPts val="0"/>
              </a:spcBef>
              <a:spcAft>
                <a:spcPts val="0"/>
              </a:spcAft>
              <a:buClr>
                <a:schemeClr val="dk1"/>
              </a:buClr>
              <a:buSzPts val="1400"/>
              <a:buFont typeface="Arial"/>
              <a:buAutoNum type="arabicPeriod"/>
            </a:pPr>
            <a:r>
              <a:rPr b="0" i="0" lang="sv-SE" sz="1400" u="none" cap="none" strike="noStrike">
                <a:solidFill>
                  <a:schemeClr val="dk1"/>
                </a:solidFill>
                <a:latin typeface="Arial"/>
                <a:ea typeface="Arial"/>
                <a:cs typeface="Arial"/>
                <a:sym typeface="Arial"/>
              </a:rPr>
              <a:t>Din viktigaste uppgift är att vara en förebild</a:t>
            </a:r>
            <a:endParaRPr b="0" i="0" sz="1400" u="none" cap="none" strike="noStrike">
              <a:solidFill>
                <a:schemeClr val="dk1"/>
              </a:solidFill>
              <a:latin typeface="Arial"/>
              <a:ea typeface="Arial"/>
              <a:cs typeface="Arial"/>
              <a:sym typeface="Arial"/>
            </a:endParaRPr>
          </a:p>
          <a:p>
            <a:pPr indent="-317500" lvl="0" marL="457200" marR="0" rtl="0" algn="l">
              <a:lnSpc>
                <a:spcPct val="115000"/>
              </a:lnSpc>
              <a:spcBef>
                <a:spcPts val="0"/>
              </a:spcBef>
              <a:spcAft>
                <a:spcPts val="0"/>
              </a:spcAft>
              <a:buClr>
                <a:schemeClr val="dk1"/>
              </a:buClr>
              <a:buSzPts val="1400"/>
              <a:buFont typeface="Arial"/>
              <a:buAutoNum type="arabicPeriod"/>
            </a:pPr>
            <a:r>
              <a:rPr b="0" i="0" lang="sv-SE" sz="1400" u="none" cap="none" strike="noStrike">
                <a:solidFill>
                  <a:schemeClr val="dk1"/>
                </a:solidFill>
                <a:latin typeface="Arial"/>
                <a:ea typeface="Arial"/>
                <a:cs typeface="Arial"/>
                <a:sym typeface="Arial"/>
              </a:rPr>
              <a:t>Barn lär sig genom att härma andra</a:t>
            </a:r>
            <a:endParaRPr b="0" i="0" sz="1400" u="none" cap="none" strike="noStrike">
              <a:solidFill>
                <a:schemeClr val="dk1"/>
              </a:solidFill>
              <a:latin typeface="Arial"/>
              <a:ea typeface="Arial"/>
              <a:cs typeface="Arial"/>
              <a:sym typeface="Arial"/>
            </a:endParaRPr>
          </a:p>
          <a:p>
            <a:pPr indent="-317500" lvl="0" marL="457200" marR="0" rtl="0" algn="l">
              <a:lnSpc>
                <a:spcPct val="115000"/>
              </a:lnSpc>
              <a:spcBef>
                <a:spcPts val="0"/>
              </a:spcBef>
              <a:spcAft>
                <a:spcPts val="0"/>
              </a:spcAft>
              <a:buClr>
                <a:schemeClr val="dk1"/>
              </a:buClr>
              <a:buSzPts val="1400"/>
              <a:buFont typeface="Arial"/>
              <a:buAutoNum type="arabicPeriod"/>
            </a:pPr>
            <a:r>
              <a:rPr b="0" i="0" lang="sv-SE" sz="1400" u="none" cap="none" strike="noStrike">
                <a:solidFill>
                  <a:schemeClr val="dk1"/>
                </a:solidFill>
                <a:latin typeface="Arial"/>
                <a:ea typeface="Arial"/>
                <a:cs typeface="Arial"/>
                <a:sym typeface="Arial"/>
              </a:rPr>
              <a:t>Uppmuntra barnens försök och strävan</a:t>
            </a:r>
            <a:endParaRPr b="0" i="0" sz="1400" u="none" cap="none" strike="noStrike">
              <a:solidFill>
                <a:schemeClr val="dk1"/>
              </a:solidFill>
              <a:latin typeface="Arial"/>
              <a:ea typeface="Arial"/>
              <a:cs typeface="Arial"/>
              <a:sym typeface="Arial"/>
            </a:endParaRPr>
          </a:p>
          <a:p>
            <a:pPr indent="-317500" lvl="0" marL="457200" marR="0" rtl="0" algn="l">
              <a:lnSpc>
                <a:spcPct val="115000"/>
              </a:lnSpc>
              <a:spcBef>
                <a:spcPts val="0"/>
              </a:spcBef>
              <a:spcAft>
                <a:spcPts val="0"/>
              </a:spcAft>
              <a:buClr>
                <a:schemeClr val="dk1"/>
              </a:buClr>
              <a:buSzPts val="1400"/>
              <a:buFont typeface="Arial"/>
              <a:buAutoNum type="arabicPeriod"/>
            </a:pPr>
            <a:r>
              <a:rPr b="0" i="0" lang="sv-SE" sz="1400" u="none" cap="none" strike="noStrike">
                <a:solidFill>
                  <a:schemeClr val="dk1"/>
                </a:solidFill>
                <a:latin typeface="Arial"/>
                <a:ea typeface="Arial"/>
                <a:cs typeface="Arial"/>
                <a:sym typeface="Arial"/>
              </a:rPr>
              <a:t>Matchen är ett tillfälle att lära sig</a:t>
            </a:r>
            <a:endParaRPr b="0" i="0" sz="14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400"/>
              <a:buFont typeface="Arial"/>
              <a:buNone/>
            </a:pPr>
            <a:r>
              <a:rPr b="0" i="0" lang="sv-SE" sz="1400" u="none" cap="none" strike="noStrike">
                <a:solidFill>
                  <a:schemeClr val="dk1"/>
                </a:solidFill>
                <a:latin typeface="Arial"/>
                <a:ea typeface="Arial"/>
                <a:cs typeface="Arial"/>
                <a:sym typeface="Arial"/>
              </a:rPr>
              <a:t>Stöd föreningen i dess arbete. Din insats blir värdesatt inte minst av ditt barn.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600"/>
              <a:buFont typeface="Arial"/>
              <a:buNone/>
            </a:pPr>
            <a:br>
              <a:rPr b="0" i="0" lang="sv-SE" sz="3600" u="none" cap="none" strike="noStrike">
                <a:solidFill>
                  <a:schemeClr val="dk1"/>
                </a:solidFill>
                <a:latin typeface="Avenir"/>
                <a:ea typeface="Avenir"/>
                <a:cs typeface="Avenir"/>
                <a:sym typeface="Avenir"/>
              </a:rPr>
            </a:b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g33cb557662e_1_215"/>
          <p:cNvSpPr txBox="1"/>
          <p:nvPr/>
        </p:nvSpPr>
        <p:spPr>
          <a:xfrm>
            <a:off x="5377575" y="1581600"/>
            <a:ext cx="6336900" cy="36948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0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6000"/>
              <a:buFont typeface="Arial"/>
              <a:buNone/>
            </a:pPr>
            <a:r>
              <a:t/>
            </a:r>
            <a:endParaRPr b="0" i="0" sz="1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